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audio1.bin" ContentType="audio/unknown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embeddings/oleObject1.bin" ContentType="application/vnd.openxmlformats-officedocument.oleObject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3" r:id="rId3"/>
  </p:sldMasterIdLst>
  <p:notesMasterIdLst>
    <p:notesMasterId r:id="rId76"/>
  </p:notesMasterIdLst>
  <p:handoutMasterIdLst>
    <p:handoutMasterId r:id="rId77"/>
  </p:handoutMasterIdLst>
  <p:sldIdLst>
    <p:sldId id="746" r:id="rId4"/>
    <p:sldId id="714" r:id="rId5"/>
    <p:sldId id="715" r:id="rId6"/>
    <p:sldId id="719" r:id="rId7"/>
    <p:sldId id="720" r:id="rId8"/>
    <p:sldId id="706" r:id="rId9"/>
    <p:sldId id="756" r:id="rId10"/>
    <p:sldId id="757" r:id="rId11"/>
    <p:sldId id="758" r:id="rId12"/>
    <p:sldId id="759" r:id="rId13"/>
    <p:sldId id="764" r:id="rId14"/>
    <p:sldId id="760" r:id="rId15"/>
    <p:sldId id="763" r:id="rId16"/>
    <p:sldId id="762" r:id="rId17"/>
    <p:sldId id="747" r:id="rId18"/>
    <p:sldId id="642" r:id="rId19"/>
    <p:sldId id="641" r:id="rId20"/>
    <p:sldId id="643" r:id="rId21"/>
    <p:sldId id="644" r:id="rId22"/>
    <p:sldId id="765" r:id="rId23"/>
    <p:sldId id="724" r:id="rId24"/>
    <p:sldId id="725" r:id="rId25"/>
    <p:sldId id="723" r:id="rId26"/>
    <p:sldId id="646" r:id="rId27"/>
    <p:sldId id="647" r:id="rId28"/>
    <p:sldId id="752" r:id="rId29"/>
    <p:sldId id="753" r:id="rId30"/>
    <p:sldId id="769" r:id="rId31"/>
    <p:sldId id="768" r:id="rId32"/>
    <p:sldId id="770" r:id="rId33"/>
    <p:sldId id="648" r:id="rId34"/>
    <p:sldId id="771" r:id="rId35"/>
    <p:sldId id="650" r:id="rId36"/>
    <p:sldId id="651" r:id="rId37"/>
    <p:sldId id="737" r:id="rId38"/>
    <p:sldId id="727" r:id="rId39"/>
    <p:sldId id="652" r:id="rId40"/>
    <p:sldId id="729" r:id="rId41"/>
    <p:sldId id="726" r:id="rId42"/>
    <p:sldId id="653" r:id="rId43"/>
    <p:sldId id="654" r:id="rId44"/>
    <p:sldId id="745" r:id="rId45"/>
    <p:sldId id="730" r:id="rId46"/>
    <p:sldId id="655" r:id="rId47"/>
    <p:sldId id="656" r:id="rId48"/>
    <p:sldId id="657" r:id="rId49"/>
    <p:sldId id="658" r:id="rId50"/>
    <p:sldId id="659" r:id="rId51"/>
    <p:sldId id="660" r:id="rId52"/>
    <p:sldId id="661" r:id="rId53"/>
    <p:sldId id="662" r:id="rId54"/>
    <p:sldId id="663" r:id="rId55"/>
    <p:sldId id="748" r:id="rId56"/>
    <p:sldId id="773" r:id="rId57"/>
    <p:sldId id="667" r:id="rId58"/>
    <p:sldId id="666" r:id="rId59"/>
    <p:sldId id="732" r:id="rId60"/>
    <p:sldId id="668" r:id="rId61"/>
    <p:sldId id="670" r:id="rId62"/>
    <p:sldId id="669" r:id="rId63"/>
    <p:sldId id="671" r:id="rId64"/>
    <p:sldId id="672" r:id="rId65"/>
    <p:sldId id="673" r:id="rId66"/>
    <p:sldId id="734" r:id="rId67"/>
    <p:sldId id="733" r:id="rId68"/>
    <p:sldId id="735" r:id="rId69"/>
    <p:sldId id="674" r:id="rId70"/>
    <p:sldId id="766" r:id="rId71"/>
    <p:sldId id="749" r:id="rId72"/>
    <p:sldId id="774" r:id="rId73"/>
    <p:sldId id="775" r:id="rId74"/>
    <p:sldId id="750" r:id="rId7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131B"/>
    <a:srgbClr val="CC1827"/>
    <a:srgbClr val="003399"/>
    <a:srgbClr val="0739C7"/>
    <a:srgbClr val="FEF800"/>
    <a:srgbClr val="FFFF00"/>
    <a:srgbClr val="333333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192" y="-112"/>
      </p:cViewPr>
      <p:guideLst>
        <p:guide orient="horz" pos="3335"/>
        <p:guide orient="horz" pos="160"/>
        <p:guide orient="horz" pos="4229"/>
        <p:guide orient="horz" pos="4168"/>
        <p:guide orient="horz" pos="2618"/>
        <p:guide orient="horz" pos="1936"/>
        <p:guide orient="horz"/>
        <p:guide orient="horz" pos="1048"/>
        <p:guide pos="2885"/>
        <p:guide pos="5197"/>
        <p:guide pos="48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624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notesMaster" Target="notesMasters/notesMaster1.xml"/><Relationship Id="rId77" Type="http://schemas.openxmlformats.org/officeDocument/2006/relationships/handoutMaster" Target="handoutMasters/handout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F2BE8036-C3C0-004D-B9EF-0929E5C5B1F3}" type="slidenum">
              <a:rPr lang="en-US" sz="140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079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6D48311A-AC46-0442-B139-52355E9A24F1}" type="slidenum">
              <a:rPr lang="en-US" sz="140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9757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06142DAD-5875-5747-97B9-8B799D1FD479}" type="slidenum">
              <a:rPr lang="en-US">
                <a:solidFill>
                  <a:srgbClr val="0000FF"/>
                </a:solidFill>
              </a:rPr>
              <a:pPr/>
              <a:t>70</a:t>
            </a:fld>
            <a:endParaRPr lang="en-US">
              <a:solidFill>
                <a:srgbClr val="0000FF"/>
              </a:solidFill>
            </a:endParaRPr>
          </a:p>
        </p:txBody>
      </p:sp>
      <p:sp>
        <p:nvSpPr>
          <p:cNvPr id="34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PLEASE PUT THE TITLE AND SUBTITLES INTO YOUR NATIONAL LANGUAGE AND LEAVE THE WEBSITE UNCHANGED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71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52779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5754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41240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849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84996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84997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4998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4999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00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01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02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03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04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05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06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07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08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09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10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11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12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13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14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15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16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17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18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19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85020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85021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22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85023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85024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endParaRPr lang="en-US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5025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5026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5027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85028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rgbClr val="FFD34A"/>
                </a:solidFill>
                <a:latin typeface="Times" charset="0"/>
                <a:cs typeface="+mn-cs"/>
              </a:rPr>
              <a:t> DRESSING</a:t>
            </a:r>
          </a:p>
          <a:p>
            <a:r>
              <a:rPr lang="en-US" sz="2000" b="1">
                <a:solidFill>
                  <a:srgbClr val="FFD34A"/>
                </a:solidFill>
                <a:latin typeface="Times" charset="0"/>
                <a:cs typeface="+mn-cs"/>
              </a:rPr>
              <a:t>        THE                                    </a:t>
            </a:r>
          </a:p>
          <a:p>
            <a:r>
              <a:rPr lang="en-US" sz="2000" b="1">
                <a:solidFill>
                  <a:srgbClr val="FFD34A"/>
                </a:solidFill>
                <a:latin typeface="Times" charset="0"/>
                <a:cs typeface="+mn-cs"/>
              </a:rPr>
              <a:t>   STAGE</a:t>
            </a:r>
          </a:p>
        </p:txBody>
      </p:sp>
      <p:sp>
        <p:nvSpPr>
          <p:cNvPr id="85029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766696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80978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7209590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7526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2042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9540"/>
      </p:ext>
    </p:extLst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808080"/>
      </p:ext>
    </p:extLst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1780633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95052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8579828"/>
      </p:ext>
    </p:extLst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97883"/>
      </p:ext>
    </p:extLst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77500"/>
      </p:ext>
    </p:extLst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77378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85284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45103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39649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78248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83386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7759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6041889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6707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20974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03944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12599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6490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87724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95602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8304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73149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7609755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6575553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4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</p:grpSp>
      <p:sp>
        <p:nvSpPr>
          <p:cNvPr id="1059" name="Text Box 35"/>
          <p:cNvSpPr txBox="1">
            <a:spLocks noChangeArrowheads="1"/>
          </p:cNvSpPr>
          <p:nvPr userDrawn="1"/>
        </p:nvSpPr>
        <p:spPr bwMode="auto">
          <a:xfrm>
            <a:off x="465138" y="6577013"/>
            <a:ext cx="915987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 b="1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©2003 TBBMI</a:t>
            </a:r>
          </a:p>
        </p:txBody>
      </p:sp>
      <p:sp>
        <p:nvSpPr>
          <p:cNvPr id="1060" name="Rectangle 36"/>
          <p:cNvSpPr>
            <a:spLocks noChangeArrowheads="1"/>
          </p:cNvSpPr>
          <p:nvPr userDrawn="1"/>
        </p:nvSpPr>
        <p:spPr bwMode="auto">
          <a:xfrm>
            <a:off x="7539038" y="6532563"/>
            <a:ext cx="736600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7.5.03d.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p:grpSp>
      </p:grp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/>
            <a:endParaRPr lang="en-US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0" y="0"/>
            <a:ext cx="2825750" cy="13081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000" b="1">
                <a:solidFill>
                  <a:srgbClr val="FFD34A"/>
                </a:solidFill>
                <a:latin typeface="Times" charset="0"/>
                <a:cs typeface="+mn-cs"/>
              </a:rPr>
              <a:t> </a:t>
            </a:r>
            <a:r>
              <a:rPr lang="en-US" sz="4000" b="1"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  <a:cs typeface="+mn-cs"/>
              </a:rPr>
              <a:t>karerobcMtam</a:t>
            </a:r>
          </a:p>
          <a:p>
            <a:r>
              <a:rPr lang="en-US" sz="4000" b="1"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  <a:cs typeface="+mn-cs"/>
              </a:rPr>
              <a:t>dMNak;kal</a:t>
            </a:r>
          </a:p>
        </p:txBody>
      </p:sp>
      <p:sp>
        <p:nvSpPr>
          <p:cNvPr id="1067" name="Line 4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i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74" name="Text Box 50"/>
          <p:cNvSpPr txBox="1">
            <a:spLocks noChangeArrowheads="1"/>
          </p:cNvSpPr>
          <p:nvPr userDrawn="1"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FF"/>
                </a:solidFill>
                <a:latin typeface="Arial" charset="0"/>
                <a:cs typeface="+mn-cs"/>
              </a:rPr>
              <a:t>©2003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7.5.02.</a:t>
            </a:r>
          </a:p>
        </p:txBody>
      </p:sp>
    </p:spTree>
    <p:extLst>
      <p:ext uri="{BB962C8B-B14F-4D97-AF65-F5344CB8AC3E}">
        <p14:creationId xmlns:p14="http://schemas.microsoft.com/office/powerpoint/2010/main" val="13980507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xmlns:p14="http://schemas.microsoft.com/office/powerpoint/2010/main" spd="med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3396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wmf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3.wmf"/><Relationship Id="rId5" Type="http://schemas.openxmlformats.org/officeDocument/2006/relationships/image" Target="../media/image14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8.jpeg"/><Relationship Id="rId5" Type="http://schemas.openxmlformats.org/officeDocument/2006/relationships/image" Target="../media/image19.wmf"/><Relationship Id="rId6" Type="http://schemas.openxmlformats.org/officeDocument/2006/relationships/oleObject" Target="../embeddings/oleObject1.bin"/><Relationship Id="rId7" Type="http://schemas.openxmlformats.org/officeDocument/2006/relationships/oleObject" Target="../embeddings/Microsoft_Word_97_-_2004_Document1.doc"/><Relationship Id="rId8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tags" Target="../tags/tag5.xml"/><Relationship Id="rId2" Type="http://schemas.openxmlformats.org/officeDocument/2006/relationships/tags" Target="../tags/tag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wmf"/><Relationship Id="rId3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w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472"/>
          <p:cNvGrpSpPr>
            <a:grpSpLocks/>
          </p:cNvGrpSpPr>
          <p:nvPr/>
        </p:nvGrpSpPr>
        <p:grpSpPr bwMode="auto">
          <a:xfrm>
            <a:off x="4140200" y="546100"/>
            <a:ext cx="1068388" cy="5762625"/>
            <a:chOff x="2602" y="344"/>
            <a:chExt cx="673" cy="3630"/>
          </a:xfrm>
        </p:grpSpPr>
        <p:sp>
          <p:nvSpPr>
            <p:cNvPr id="15572" name="Freeform 3"/>
            <p:cNvSpPr>
              <a:spLocks/>
            </p:cNvSpPr>
            <p:nvPr/>
          </p:nvSpPr>
          <p:spPr bwMode="auto">
            <a:xfrm>
              <a:off x="3113" y="135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73" name="AutoShape 4"/>
            <p:cNvSpPr>
              <a:spLocks noChangeArrowheads="1"/>
            </p:cNvSpPr>
            <p:nvPr/>
          </p:nvSpPr>
          <p:spPr bwMode="auto">
            <a:xfrm>
              <a:off x="2665" y="1290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74" name="Rectangle 5"/>
            <p:cNvSpPr>
              <a:spLocks noChangeArrowheads="1"/>
            </p:cNvSpPr>
            <p:nvPr/>
          </p:nvSpPr>
          <p:spPr bwMode="auto">
            <a:xfrm>
              <a:off x="2664" y="1389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75" name="Freeform 6"/>
            <p:cNvSpPr>
              <a:spLocks/>
            </p:cNvSpPr>
            <p:nvPr/>
          </p:nvSpPr>
          <p:spPr bwMode="auto">
            <a:xfrm>
              <a:off x="3039" y="2248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76" name="Rectangle 7"/>
            <p:cNvSpPr>
              <a:spLocks noChangeArrowheads="1"/>
            </p:cNvSpPr>
            <p:nvPr/>
          </p:nvSpPr>
          <p:spPr bwMode="auto">
            <a:xfrm>
              <a:off x="2775" y="2456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77" name="Freeform 8"/>
            <p:cNvSpPr>
              <a:spLocks/>
            </p:cNvSpPr>
            <p:nvPr/>
          </p:nvSpPr>
          <p:spPr bwMode="auto">
            <a:xfrm>
              <a:off x="3036" y="2223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78" name="AutoShape 9"/>
            <p:cNvSpPr>
              <a:spLocks noChangeArrowheads="1"/>
            </p:cNvSpPr>
            <p:nvPr/>
          </p:nvSpPr>
          <p:spPr bwMode="auto">
            <a:xfrm>
              <a:off x="2672" y="2169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79" name="Rectangle 10"/>
            <p:cNvSpPr>
              <a:spLocks noChangeArrowheads="1"/>
            </p:cNvSpPr>
            <p:nvPr/>
          </p:nvSpPr>
          <p:spPr bwMode="auto">
            <a:xfrm>
              <a:off x="2673" y="2262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80" name="Rectangle 11"/>
            <p:cNvSpPr>
              <a:spLocks noChangeArrowheads="1"/>
            </p:cNvSpPr>
            <p:nvPr/>
          </p:nvSpPr>
          <p:spPr bwMode="auto">
            <a:xfrm>
              <a:off x="2743" y="2425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81" name="AutoShape 12"/>
            <p:cNvSpPr>
              <a:spLocks noChangeArrowheads="1"/>
            </p:cNvSpPr>
            <p:nvPr/>
          </p:nvSpPr>
          <p:spPr bwMode="auto">
            <a:xfrm>
              <a:off x="2639" y="355"/>
              <a:ext cx="460" cy="687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82" name="Rectangle 13"/>
            <p:cNvSpPr>
              <a:spLocks noChangeArrowheads="1"/>
            </p:cNvSpPr>
            <p:nvPr/>
          </p:nvSpPr>
          <p:spPr bwMode="auto">
            <a:xfrm>
              <a:off x="2638" y="471"/>
              <a:ext cx="600" cy="71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83" name="AutoShape 14"/>
            <p:cNvSpPr>
              <a:spLocks noChangeArrowheads="1"/>
            </p:cNvSpPr>
            <p:nvPr/>
          </p:nvSpPr>
          <p:spPr bwMode="auto">
            <a:xfrm>
              <a:off x="2649" y="369"/>
              <a:ext cx="438" cy="68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84" name="AutoShape 15"/>
            <p:cNvSpPr>
              <a:spLocks noChangeArrowheads="1"/>
            </p:cNvSpPr>
            <p:nvPr/>
          </p:nvSpPr>
          <p:spPr bwMode="auto">
            <a:xfrm>
              <a:off x="2675" y="1306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85" name="AutoShape 16"/>
            <p:cNvSpPr>
              <a:spLocks noChangeArrowheads="1"/>
            </p:cNvSpPr>
            <p:nvPr/>
          </p:nvSpPr>
          <p:spPr bwMode="auto">
            <a:xfrm>
              <a:off x="2686" y="2189"/>
              <a:ext cx="434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86" name="Rectangle 17"/>
            <p:cNvSpPr>
              <a:spLocks noChangeArrowheads="1"/>
            </p:cNvSpPr>
            <p:nvPr/>
          </p:nvSpPr>
          <p:spPr bwMode="auto">
            <a:xfrm>
              <a:off x="2815" y="328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87" name="Rectangle 18"/>
            <p:cNvSpPr>
              <a:spLocks noChangeArrowheads="1"/>
            </p:cNvSpPr>
            <p:nvPr/>
          </p:nvSpPr>
          <p:spPr bwMode="auto">
            <a:xfrm>
              <a:off x="2780" y="3258"/>
              <a:ext cx="186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40</a:t>
              </a:r>
            </a:p>
          </p:txBody>
        </p:sp>
        <p:sp>
          <p:nvSpPr>
            <p:cNvPr id="15588" name="AutoShape 19"/>
            <p:cNvSpPr>
              <a:spLocks noChangeArrowheads="1"/>
            </p:cNvSpPr>
            <p:nvPr/>
          </p:nvSpPr>
          <p:spPr bwMode="auto">
            <a:xfrm>
              <a:off x="2672" y="269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89" name="Rectangle 20"/>
            <p:cNvSpPr>
              <a:spLocks noChangeArrowheads="1"/>
            </p:cNvSpPr>
            <p:nvPr/>
          </p:nvSpPr>
          <p:spPr bwMode="auto">
            <a:xfrm>
              <a:off x="2671" y="279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0" name="AutoShape 21"/>
            <p:cNvSpPr>
              <a:spLocks noChangeArrowheads="1"/>
            </p:cNvSpPr>
            <p:nvPr/>
          </p:nvSpPr>
          <p:spPr bwMode="auto">
            <a:xfrm>
              <a:off x="2684" y="271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1" name="Freeform 22"/>
            <p:cNvSpPr>
              <a:spLocks/>
            </p:cNvSpPr>
            <p:nvPr/>
          </p:nvSpPr>
          <p:spPr bwMode="auto">
            <a:xfrm>
              <a:off x="3041" y="36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92" name="Rectangle 23"/>
            <p:cNvSpPr>
              <a:spLocks noChangeArrowheads="1"/>
            </p:cNvSpPr>
            <p:nvPr/>
          </p:nvSpPr>
          <p:spPr bwMode="auto">
            <a:xfrm>
              <a:off x="2777" y="385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3" name="Freeform 24"/>
            <p:cNvSpPr>
              <a:spLocks/>
            </p:cNvSpPr>
            <p:nvPr/>
          </p:nvSpPr>
          <p:spPr bwMode="auto">
            <a:xfrm>
              <a:off x="3038" y="362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594" name="AutoShape 25"/>
            <p:cNvSpPr>
              <a:spLocks noChangeArrowheads="1"/>
            </p:cNvSpPr>
            <p:nvPr/>
          </p:nvSpPr>
          <p:spPr bwMode="auto">
            <a:xfrm>
              <a:off x="2678" y="356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5" name="Rectangle 26"/>
            <p:cNvSpPr>
              <a:spLocks noChangeArrowheads="1"/>
            </p:cNvSpPr>
            <p:nvPr/>
          </p:nvSpPr>
          <p:spPr bwMode="auto">
            <a:xfrm>
              <a:off x="2675" y="366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6" name="Rectangle 27"/>
            <p:cNvSpPr>
              <a:spLocks noChangeArrowheads="1"/>
            </p:cNvSpPr>
            <p:nvPr/>
          </p:nvSpPr>
          <p:spPr bwMode="auto">
            <a:xfrm>
              <a:off x="2745" y="382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7" name="AutoShape 28"/>
            <p:cNvSpPr>
              <a:spLocks noChangeArrowheads="1"/>
            </p:cNvSpPr>
            <p:nvPr/>
          </p:nvSpPr>
          <p:spPr bwMode="auto">
            <a:xfrm>
              <a:off x="2688" y="358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8" name="Line 29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99" name="Line 30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00" name="Line 31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01" name="Line 32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02" name="Line 33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03" name="Line 34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04" name="Rectangle 35"/>
            <p:cNvSpPr>
              <a:spLocks noChangeArrowheads="1"/>
            </p:cNvSpPr>
            <p:nvPr/>
          </p:nvSpPr>
          <p:spPr bwMode="auto">
            <a:xfrm>
              <a:off x="2741" y="538"/>
              <a:ext cx="1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05" name="Rectangle 36"/>
            <p:cNvSpPr>
              <a:spLocks noChangeArrowheads="1"/>
            </p:cNvSpPr>
            <p:nvPr/>
          </p:nvSpPr>
          <p:spPr bwMode="auto">
            <a:xfrm>
              <a:off x="2690" y="634"/>
              <a:ext cx="1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06" name="Rectangle 37"/>
            <p:cNvSpPr>
              <a:spLocks noChangeArrowheads="1"/>
            </p:cNvSpPr>
            <p:nvPr/>
          </p:nvSpPr>
          <p:spPr bwMode="auto">
            <a:xfrm>
              <a:off x="2695" y="738"/>
              <a:ext cx="1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07" name="Rectangle 38"/>
            <p:cNvSpPr>
              <a:spLocks noChangeArrowheads="1"/>
            </p:cNvSpPr>
            <p:nvPr/>
          </p:nvSpPr>
          <p:spPr bwMode="auto">
            <a:xfrm>
              <a:off x="2690" y="842"/>
              <a:ext cx="1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08" name="Rectangle 39"/>
            <p:cNvSpPr>
              <a:spLocks noChangeArrowheads="1"/>
            </p:cNvSpPr>
            <p:nvPr/>
          </p:nvSpPr>
          <p:spPr bwMode="auto">
            <a:xfrm>
              <a:off x="2627" y="938"/>
              <a:ext cx="1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09" name="Rectangle 40"/>
            <p:cNvSpPr>
              <a:spLocks noChangeArrowheads="1"/>
            </p:cNvSpPr>
            <p:nvPr/>
          </p:nvSpPr>
          <p:spPr bwMode="auto">
            <a:xfrm>
              <a:off x="2781" y="1042"/>
              <a:ext cx="1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10" name="Rectangle 41"/>
            <p:cNvSpPr>
              <a:spLocks noChangeArrowheads="1"/>
            </p:cNvSpPr>
            <p:nvPr/>
          </p:nvSpPr>
          <p:spPr bwMode="auto">
            <a:xfrm>
              <a:off x="2607" y="344"/>
              <a:ext cx="1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b="1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15611" name="Rectangle 42"/>
            <p:cNvSpPr>
              <a:spLocks noChangeArrowheads="1"/>
            </p:cNvSpPr>
            <p:nvPr/>
          </p:nvSpPr>
          <p:spPr bwMode="auto">
            <a:xfrm>
              <a:off x="2602" y="458"/>
              <a:ext cx="114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12" name="Line 43"/>
            <p:cNvSpPr>
              <a:spLocks noChangeShapeType="1"/>
            </p:cNvSpPr>
            <p:nvPr/>
          </p:nvSpPr>
          <p:spPr bwMode="auto">
            <a:xfrm>
              <a:off x="2703" y="164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13" name="Line 44"/>
            <p:cNvSpPr>
              <a:spLocks noChangeShapeType="1"/>
            </p:cNvSpPr>
            <p:nvPr/>
          </p:nvSpPr>
          <p:spPr bwMode="auto">
            <a:xfrm>
              <a:off x="2703" y="17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14" name="Rectangle 45"/>
            <p:cNvSpPr>
              <a:spLocks noChangeArrowheads="1"/>
            </p:cNvSpPr>
            <p:nvPr/>
          </p:nvSpPr>
          <p:spPr bwMode="auto">
            <a:xfrm>
              <a:off x="2907" y="1670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15" name="Rectangle 46"/>
            <p:cNvSpPr>
              <a:spLocks noChangeArrowheads="1"/>
            </p:cNvSpPr>
            <p:nvPr/>
          </p:nvSpPr>
          <p:spPr bwMode="auto">
            <a:xfrm>
              <a:off x="2749" y="1531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16" name="Rectangle 47"/>
            <p:cNvSpPr>
              <a:spLocks noChangeArrowheads="1"/>
            </p:cNvSpPr>
            <p:nvPr/>
          </p:nvSpPr>
          <p:spPr bwMode="auto">
            <a:xfrm>
              <a:off x="2812" y="1771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17" name="Rectangle 48"/>
            <p:cNvSpPr>
              <a:spLocks noChangeArrowheads="1"/>
            </p:cNvSpPr>
            <p:nvPr/>
          </p:nvSpPr>
          <p:spPr bwMode="auto">
            <a:xfrm>
              <a:off x="2846" y="1891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18" name="Rectangle 49"/>
            <p:cNvSpPr>
              <a:spLocks noChangeArrowheads="1"/>
            </p:cNvSpPr>
            <p:nvPr/>
          </p:nvSpPr>
          <p:spPr bwMode="auto">
            <a:xfrm>
              <a:off x="2742" y="1414"/>
              <a:ext cx="1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19" name="Rectangle 50"/>
            <p:cNvSpPr>
              <a:spLocks noChangeArrowheads="1"/>
            </p:cNvSpPr>
            <p:nvPr/>
          </p:nvSpPr>
          <p:spPr bwMode="auto">
            <a:xfrm>
              <a:off x="2634" y="1274"/>
              <a:ext cx="348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  <a:latin typeface="Limon S1" charset="0"/>
                </a:rPr>
                <a:t>G½R)ahaM</a:t>
              </a:r>
            </a:p>
          </p:txBody>
        </p:sp>
        <p:sp>
          <p:nvSpPr>
            <p:cNvPr id="15620" name="Rectangle 51"/>
            <p:cNvSpPr>
              <a:spLocks noChangeArrowheads="1"/>
            </p:cNvSpPr>
            <p:nvPr/>
          </p:nvSpPr>
          <p:spPr bwMode="auto">
            <a:xfrm>
              <a:off x="2834" y="1653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21" name="Line 52"/>
            <p:cNvSpPr>
              <a:spLocks noChangeShapeType="1"/>
            </p:cNvSpPr>
            <p:nvPr/>
          </p:nvSpPr>
          <p:spPr bwMode="auto">
            <a:xfrm>
              <a:off x="2701" y="241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22" name="Line 53"/>
            <p:cNvSpPr>
              <a:spLocks noChangeShapeType="1"/>
            </p:cNvSpPr>
            <p:nvPr/>
          </p:nvSpPr>
          <p:spPr bwMode="auto">
            <a:xfrm>
              <a:off x="2699" y="252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23" name="Rectangle 54"/>
            <p:cNvSpPr>
              <a:spLocks noChangeArrowheads="1"/>
            </p:cNvSpPr>
            <p:nvPr/>
          </p:nvSpPr>
          <p:spPr bwMode="auto">
            <a:xfrm>
              <a:off x="2694" y="2152"/>
              <a:ext cx="322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  <a:latin typeface="Limon S1" charset="0"/>
                </a:rPr>
                <a:t>y:UEsb</a:t>
              </a:r>
            </a:p>
          </p:txBody>
        </p:sp>
        <p:sp>
          <p:nvSpPr>
            <p:cNvPr id="15624" name="Rectangle 55"/>
            <p:cNvSpPr>
              <a:spLocks noChangeArrowheads="1"/>
            </p:cNvSpPr>
            <p:nvPr/>
          </p:nvSpPr>
          <p:spPr bwMode="auto">
            <a:xfrm>
              <a:off x="2724" y="2301"/>
              <a:ext cx="1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25" name="Rectangle 56"/>
            <p:cNvSpPr>
              <a:spLocks noChangeArrowheads="1"/>
            </p:cNvSpPr>
            <p:nvPr/>
          </p:nvSpPr>
          <p:spPr bwMode="auto">
            <a:xfrm>
              <a:off x="2856" y="2420"/>
              <a:ext cx="1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26" name="Line 57"/>
            <p:cNvSpPr>
              <a:spLocks noChangeShapeType="1"/>
            </p:cNvSpPr>
            <p:nvPr/>
          </p:nvSpPr>
          <p:spPr bwMode="auto">
            <a:xfrm>
              <a:off x="2699" y="1522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27" name="Line 58"/>
            <p:cNvSpPr>
              <a:spLocks noChangeShapeType="1"/>
            </p:cNvSpPr>
            <p:nvPr/>
          </p:nvSpPr>
          <p:spPr bwMode="auto">
            <a:xfrm>
              <a:off x="2699" y="1886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28" name="Line 59"/>
            <p:cNvSpPr>
              <a:spLocks noChangeShapeType="1"/>
            </p:cNvSpPr>
            <p:nvPr/>
          </p:nvSpPr>
          <p:spPr bwMode="auto">
            <a:xfrm>
              <a:off x="2699" y="201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29" name="Line 60"/>
            <p:cNvSpPr>
              <a:spLocks noChangeShapeType="1"/>
            </p:cNvSpPr>
            <p:nvPr/>
          </p:nvSpPr>
          <p:spPr bwMode="auto">
            <a:xfrm>
              <a:off x="2699" y="293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30" name="Line 61"/>
            <p:cNvSpPr>
              <a:spLocks noChangeShapeType="1"/>
            </p:cNvSpPr>
            <p:nvPr/>
          </p:nvSpPr>
          <p:spPr bwMode="auto">
            <a:xfrm>
              <a:off x="2699" y="304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31" name="Line 62"/>
            <p:cNvSpPr>
              <a:spLocks noChangeShapeType="1"/>
            </p:cNvSpPr>
            <p:nvPr/>
          </p:nvSpPr>
          <p:spPr bwMode="auto">
            <a:xfrm>
              <a:off x="2699" y="315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32" name="Line 63"/>
            <p:cNvSpPr>
              <a:spLocks noChangeShapeType="1"/>
            </p:cNvSpPr>
            <p:nvPr/>
          </p:nvSpPr>
          <p:spPr bwMode="auto">
            <a:xfrm>
              <a:off x="2699" y="326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33" name="Line 64"/>
            <p:cNvSpPr>
              <a:spLocks noChangeShapeType="1"/>
            </p:cNvSpPr>
            <p:nvPr/>
          </p:nvSpPr>
          <p:spPr bwMode="auto">
            <a:xfrm>
              <a:off x="2707" y="338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34" name="Rectangle 65"/>
            <p:cNvSpPr>
              <a:spLocks noChangeArrowheads="1"/>
            </p:cNvSpPr>
            <p:nvPr/>
          </p:nvSpPr>
          <p:spPr bwMode="auto">
            <a:xfrm>
              <a:off x="2708" y="2642"/>
              <a:ext cx="289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latin typeface="Limon S1" charset="0"/>
                </a:rPr>
                <a:t>m:Ues</a:t>
              </a:r>
              <a:r>
                <a:rPr lang="en-US" sz="1600">
                  <a:solidFill>
                    <a:srgbClr val="000000"/>
                  </a:solidFill>
                  <a:latin typeface="Limon S1" charset="0"/>
                </a:rPr>
                <a:t> </a:t>
              </a:r>
            </a:p>
          </p:txBody>
        </p:sp>
        <p:sp>
          <p:nvSpPr>
            <p:cNvPr id="15635" name="Rectangle 66"/>
            <p:cNvSpPr>
              <a:spLocks noChangeArrowheads="1"/>
            </p:cNvSpPr>
            <p:nvPr/>
          </p:nvSpPr>
          <p:spPr bwMode="auto">
            <a:xfrm>
              <a:off x="2802" y="2934"/>
              <a:ext cx="1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36" name="Rectangle 67"/>
            <p:cNvSpPr>
              <a:spLocks noChangeArrowheads="1"/>
            </p:cNvSpPr>
            <p:nvPr/>
          </p:nvSpPr>
          <p:spPr bwMode="auto">
            <a:xfrm>
              <a:off x="2751" y="3050"/>
              <a:ext cx="1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37" name="Rectangle 68"/>
            <p:cNvSpPr>
              <a:spLocks noChangeArrowheads="1"/>
            </p:cNvSpPr>
            <p:nvPr/>
          </p:nvSpPr>
          <p:spPr bwMode="auto">
            <a:xfrm>
              <a:off x="2648" y="3158"/>
              <a:ext cx="1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38" name="Rectangle 69"/>
            <p:cNvSpPr>
              <a:spLocks noChangeArrowheads="1"/>
            </p:cNvSpPr>
            <p:nvPr/>
          </p:nvSpPr>
          <p:spPr bwMode="auto">
            <a:xfrm>
              <a:off x="2872" y="3274"/>
              <a:ext cx="1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39" name="Rectangle 70"/>
            <p:cNvSpPr>
              <a:spLocks noChangeArrowheads="1"/>
            </p:cNvSpPr>
            <p:nvPr/>
          </p:nvSpPr>
          <p:spPr bwMode="auto">
            <a:xfrm>
              <a:off x="2724" y="3382"/>
              <a:ext cx="1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40" name="Line 71"/>
            <p:cNvSpPr>
              <a:spLocks noChangeShapeType="1"/>
            </p:cNvSpPr>
            <p:nvPr/>
          </p:nvSpPr>
          <p:spPr bwMode="auto">
            <a:xfrm>
              <a:off x="2695" y="349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41" name="Rectangle 72"/>
            <p:cNvSpPr>
              <a:spLocks noChangeArrowheads="1"/>
            </p:cNvSpPr>
            <p:nvPr/>
          </p:nvSpPr>
          <p:spPr bwMode="auto">
            <a:xfrm>
              <a:off x="2779" y="2826"/>
              <a:ext cx="1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42" name="Line 73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43" name="Line 74"/>
            <p:cNvSpPr>
              <a:spLocks noChangeShapeType="1"/>
            </p:cNvSpPr>
            <p:nvPr/>
          </p:nvSpPr>
          <p:spPr bwMode="auto">
            <a:xfrm>
              <a:off x="2695" y="38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44" name="Line 75"/>
            <p:cNvSpPr>
              <a:spLocks noChangeShapeType="1"/>
            </p:cNvSpPr>
            <p:nvPr/>
          </p:nvSpPr>
          <p:spPr bwMode="auto">
            <a:xfrm>
              <a:off x="2695" y="392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45" name="Rectangle 76"/>
            <p:cNvSpPr>
              <a:spLocks noChangeArrowheads="1"/>
            </p:cNvSpPr>
            <p:nvPr/>
          </p:nvSpPr>
          <p:spPr bwMode="auto">
            <a:xfrm>
              <a:off x="2697" y="3522"/>
              <a:ext cx="289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latin typeface="Limon S1" charset="0"/>
                </a:rPr>
                <a:t>y:UesV</a:t>
              </a:r>
            </a:p>
          </p:txBody>
        </p:sp>
        <p:sp>
          <p:nvSpPr>
            <p:cNvPr id="15646" name="Rectangle 77"/>
            <p:cNvSpPr>
              <a:spLocks noChangeArrowheads="1"/>
            </p:cNvSpPr>
            <p:nvPr/>
          </p:nvSpPr>
          <p:spPr bwMode="auto">
            <a:xfrm>
              <a:off x="2738" y="3686"/>
              <a:ext cx="1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15647" name="Rectangle 78"/>
            <p:cNvSpPr>
              <a:spLocks noChangeArrowheads="1"/>
            </p:cNvSpPr>
            <p:nvPr/>
          </p:nvSpPr>
          <p:spPr bwMode="auto">
            <a:xfrm>
              <a:off x="2686" y="3806"/>
              <a:ext cx="114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9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15363" name="AutoShape 79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Freeform 80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Freeform 81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Freeform 82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83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Freeform 84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Freeform 85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Freeform 86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Freeform 87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Freeform 88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Freeform 89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Freeform 90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Freeform 91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Freeform 92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Freeform 93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Freeform 94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Freeform 95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0" name="Freeform 96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1" name="Freeform 97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2" name="Freeform 98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3" name="Freeform 99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4" name="Freeform 100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5" name="Freeform 101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6" name="Freeform 102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7" name="Freeform 103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8" name="Freeform 104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9" name="Freeform 105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0" name="Freeform 106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1" name="Freeform 107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2" name="Freeform 108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3" name="Freeform 109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4" name="Freeform 110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5" name="Freeform 111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6" name="Freeform 112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7" name="Freeform 113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8" name="Freeform 114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9" name="Freeform 115"/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0" name="Freeform 116"/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1" name="Freeform 117"/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2" name="Freeform 118"/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3" name="Freeform 119"/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4" name="Freeform 120"/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5" name="Freeform 121"/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6" name="Freeform 122"/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07" name="Freeform 126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408" name="Picture 12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09" name="Line 130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10" name="Freeform 131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11" name="Rectangle 132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15412" name="Rectangle 133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13" name="Rectangle 13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14" name="Rectangle 135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15" name="Rectangle 136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16" name="Rectangle 137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17" name="Rectangle 138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64364" name="Rectangle 140"/>
          <p:cNvSpPr>
            <a:spLocks noChangeArrowheads="1"/>
          </p:cNvSpPr>
          <p:nvPr/>
        </p:nvSpPr>
        <p:spPr bwMode="auto">
          <a:xfrm>
            <a:off x="598488" y="2355850"/>
            <a:ext cx="290512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k 7 s y</a:t>
            </a:r>
          </a:p>
        </p:txBody>
      </p:sp>
      <p:sp>
        <p:nvSpPr>
          <p:cNvPr id="564365" name="Rectangle 141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64366" name="Rectangle 142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Limon R1" pitchFamily="2" charset="0"/>
                <a:ea typeface="+mn-ea"/>
                <a:cs typeface="+mn-cs"/>
              </a:rPr>
              <a:t>7 = 4 ÷ 3</a:t>
            </a: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  <a:cs typeface="+mn-cs"/>
              </a:rPr>
              <a:t> </a:t>
            </a:r>
          </a:p>
        </p:txBody>
      </p:sp>
      <p:sp>
        <p:nvSpPr>
          <p:cNvPr id="564368" name="Rectangle 144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5422" name="Rectangle 146"/>
          <p:cNvSpPr>
            <a:spLocks noChangeArrowheads="1"/>
          </p:cNvSpPr>
          <p:nvPr/>
        </p:nvSpPr>
        <p:spPr bwMode="auto">
          <a:xfrm>
            <a:off x="5930900" y="561975"/>
            <a:ext cx="511175" cy="37369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4371" name="Text Box 147"/>
          <p:cNvSpPr txBox="1">
            <a:spLocks noChangeArrowheads="1"/>
          </p:cNvSpPr>
          <p:nvPr/>
        </p:nvSpPr>
        <p:spPr bwMode="auto">
          <a:xfrm rot="-5400000">
            <a:off x="4950619" y="2485232"/>
            <a:ext cx="2427287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sgÁmTaMg 3</a:t>
            </a:r>
          </a:p>
        </p:txBody>
      </p:sp>
      <p:sp>
        <p:nvSpPr>
          <p:cNvPr id="15424" name="Rectangle 148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25" name="Rectangle 149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4374" name="Text Box 150"/>
          <p:cNvSpPr txBox="1">
            <a:spLocks noChangeArrowheads="1"/>
          </p:cNvSpPr>
          <p:nvPr/>
        </p:nvSpPr>
        <p:spPr bwMode="auto">
          <a:xfrm rot="-5385664">
            <a:off x="5945188" y="4354513"/>
            <a:ext cx="4191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564375" name="Text Box 151"/>
          <p:cNvSpPr txBox="1">
            <a:spLocks noChangeArrowheads="1"/>
          </p:cNvSpPr>
          <p:nvPr/>
        </p:nvSpPr>
        <p:spPr bwMode="auto">
          <a:xfrm rot="-5400000">
            <a:off x="5957093" y="5323682"/>
            <a:ext cx="45561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y</a:t>
            </a:r>
          </a:p>
        </p:txBody>
      </p:sp>
      <p:sp>
        <p:nvSpPr>
          <p:cNvPr id="15428" name="Rectangle 152"/>
          <p:cNvSpPr>
            <a:spLocks noChangeArrowheads="1"/>
          </p:cNvSpPr>
          <p:nvPr/>
        </p:nvSpPr>
        <p:spPr bwMode="auto">
          <a:xfrm>
            <a:off x="3494088" y="2767013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4377" name="Text Box 153"/>
          <p:cNvSpPr txBox="1">
            <a:spLocks noChangeArrowheads="1"/>
          </p:cNvSpPr>
          <p:nvPr/>
        </p:nvSpPr>
        <p:spPr bwMode="auto">
          <a:xfrm rot="-5388536">
            <a:off x="2769393" y="3809207"/>
            <a:ext cx="1966913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mnusS 4 nak;</a:t>
            </a:r>
          </a:p>
        </p:txBody>
      </p:sp>
      <p:sp>
        <p:nvSpPr>
          <p:cNvPr id="15430" name="Rectangle 154"/>
          <p:cNvSpPr>
            <a:spLocks noChangeArrowheads="1"/>
          </p:cNvSpPr>
          <p:nvPr/>
        </p:nvSpPr>
        <p:spPr bwMode="auto">
          <a:xfrm>
            <a:off x="3151188" y="5438775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31" name="Rectangle 155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4380" name="Text Box 156"/>
          <p:cNvSpPr txBox="1">
            <a:spLocks noChangeArrowheads="1"/>
          </p:cNvSpPr>
          <p:nvPr/>
        </p:nvSpPr>
        <p:spPr bwMode="auto">
          <a:xfrm rot="-5400000">
            <a:off x="3486943" y="913607"/>
            <a:ext cx="41751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15433" name="Freeform 157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4" name="Freeform 158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5" name="Rectangle 159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36" name="AutoShape 160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37" name="Freeform 161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38" name="Rectangle 162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39" name="AutoShape 163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40" name="Rectangle 164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41" name="AutoShape 165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42" name="Rectangle 166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43" name="AutoShape 167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444" name="Group 168"/>
          <p:cNvGrpSpPr>
            <a:grpSpLocks/>
          </p:cNvGrpSpPr>
          <p:nvPr/>
        </p:nvGrpSpPr>
        <p:grpSpPr bwMode="auto">
          <a:xfrm>
            <a:off x="6496050" y="4398963"/>
            <a:ext cx="952500" cy="527050"/>
            <a:chOff x="4152" y="2783"/>
            <a:chExt cx="600" cy="332"/>
          </a:xfrm>
        </p:grpSpPr>
        <p:sp>
          <p:nvSpPr>
            <p:cNvPr id="15569" name="AutoShape 169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70" name="Rectangle 170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71" name="AutoShape 171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4397" name="Rectangle 173"/>
          <p:cNvSpPr>
            <a:spLocks noChangeArrowheads="1"/>
          </p:cNvSpPr>
          <p:nvPr/>
        </p:nvSpPr>
        <p:spPr bwMode="auto">
          <a:xfrm>
            <a:off x="7288213" y="4254500"/>
            <a:ext cx="8921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latin typeface="Limon S1" charset="0"/>
              </a:rPr>
              <a:t>¬500 m&gt;K&gt;s</a:t>
            </a:r>
            <a:endParaRPr lang="en-US" sz="1000" b="1">
              <a:solidFill>
                <a:srgbClr val="FFFF00"/>
              </a:solidFill>
              <a:latin typeface="Times" charset="0"/>
            </a:endParaRPr>
          </a:p>
        </p:txBody>
      </p:sp>
      <p:sp>
        <p:nvSpPr>
          <p:cNvPr id="15446" name="Line 175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47" name="Line 176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48" name="Line 177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49" name="Line 178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50" name="Line 179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51" name="Line 180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52" name="Line 181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53" name="Line 182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54" name="Line 183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55" name="Line 184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56" name="Line 185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57" name="Line 186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58" name="Line 188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59" name="Line 189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0" name="Line 190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1" name="Line 192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2" name="Line 193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3" name="Rectangle 19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64" name="AutoShape 19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" name="Line 19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" name="Line 19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" name="Line 199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8" name="Line 200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9" name="Line 20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70" name="Line 20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71" name="AutoShape 203"/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72" name="Rectangle 204"/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473" name="AutoShape 205"/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74" name="Rectangle 206"/>
          <p:cNvSpPr>
            <a:spLocks noChangeArrowheads="1"/>
          </p:cNvSpPr>
          <p:nvPr/>
        </p:nvSpPr>
        <p:spPr bwMode="auto">
          <a:xfrm>
            <a:off x="6577013" y="530225"/>
            <a:ext cx="80168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Limon S1" charset="0"/>
              </a:rPr>
              <a:t>GnaFibetyü</a:t>
            </a:r>
          </a:p>
        </p:txBody>
      </p:sp>
      <p:sp>
        <p:nvSpPr>
          <p:cNvPr id="15475" name="Line 207"/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76" name="Line 208"/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77" name="Line 210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78" name="Rectangle 211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4436" name="Rectangle 212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64438" name="Oval 214"/>
          <p:cNvSpPr>
            <a:spLocks noChangeArrowheads="1"/>
          </p:cNvSpPr>
          <p:nvPr/>
        </p:nvSpPr>
        <p:spPr bwMode="auto">
          <a:xfrm>
            <a:off x="5759450" y="1236663"/>
            <a:ext cx="746125" cy="3251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64439" name="Oval 215"/>
          <p:cNvSpPr>
            <a:spLocks noChangeArrowheads="1"/>
          </p:cNvSpPr>
          <p:nvPr/>
        </p:nvSpPr>
        <p:spPr bwMode="auto">
          <a:xfrm>
            <a:off x="6164263" y="439738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64441" name="Oval 217"/>
          <p:cNvSpPr>
            <a:spLocks noChangeArrowheads="1"/>
          </p:cNvSpPr>
          <p:nvPr/>
        </p:nvSpPr>
        <p:spPr bwMode="auto">
          <a:xfrm>
            <a:off x="6265863" y="3063875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5483" name="Text Box 219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564444" name="Text Box 220"/>
          <p:cNvSpPr txBox="1">
            <a:spLocks noChangeArrowheads="1"/>
          </p:cNvSpPr>
          <p:nvPr/>
        </p:nvSpPr>
        <p:spPr bwMode="auto">
          <a:xfrm>
            <a:off x="1828800" y="0"/>
            <a:ext cx="19939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ecAhVay</a:t>
            </a:r>
            <a:r>
              <a:rPr lang="en-US" sz="2400" b="1" dirty="0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- </a:t>
            </a:r>
            <a:r>
              <a:rPr lang="en-US" sz="2400" b="1" dirty="0" err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eGseFIr</a:t>
            </a:r>
            <a:endParaRPr lang="en-US" sz="2400" b="1" dirty="0">
              <a:solidFill>
                <a:schemeClr val="tx1"/>
              </a:solidFill>
              <a:latin typeface="Limon S1" pitchFamily="2" charset="0"/>
              <a:ea typeface="+mn-ea"/>
              <a:cs typeface="+mn-cs"/>
            </a:endParaRPr>
          </a:p>
        </p:txBody>
      </p:sp>
      <p:sp>
        <p:nvSpPr>
          <p:cNvPr id="15485" name="Text Box 221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5486" name="Text Box 222"/>
          <p:cNvSpPr txBox="1">
            <a:spLocks noChangeArrowheads="1"/>
          </p:cNvSpPr>
          <p:nvPr/>
        </p:nvSpPr>
        <p:spPr bwMode="auto">
          <a:xfrm>
            <a:off x="866775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64448" name="Rectangle 224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</a:p>
        </p:txBody>
      </p:sp>
      <p:grpSp>
        <p:nvGrpSpPr>
          <p:cNvPr id="15488" name="Group 226"/>
          <p:cNvGrpSpPr>
            <a:grpSpLocks/>
          </p:cNvGrpSpPr>
          <p:nvPr/>
        </p:nvGrpSpPr>
        <p:grpSpPr bwMode="auto">
          <a:xfrm>
            <a:off x="5221288" y="1395413"/>
            <a:ext cx="2760662" cy="4311650"/>
            <a:chOff x="3289" y="879"/>
            <a:chExt cx="1739" cy="2716"/>
          </a:xfrm>
        </p:grpSpPr>
        <p:grpSp>
          <p:nvGrpSpPr>
            <p:cNvPr id="15525" name="Group 227"/>
            <p:cNvGrpSpPr>
              <a:grpSpLocks/>
            </p:cNvGrpSpPr>
            <p:nvPr/>
          </p:nvGrpSpPr>
          <p:grpSpPr bwMode="auto">
            <a:xfrm>
              <a:off x="3289" y="1430"/>
              <a:ext cx="247" cy="260"/>
              <a:chOff x="1609" y="1232"/>
              <a:chExt cx="247" cy="260"/>
            </a:xfrm>
          </p:grpSpPr>
          <p:grpSp>
            <p:nvGrpSpPr>
              <p:cNvPr id="15559" name="Group 228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15561" name="Group 230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15567" name="Freeform 231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8" name="Freeform 232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562" name="Freeform 234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63" name="Freeform 235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64" name="Freeform 236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65" name="Freeform 237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66" name="Freeform 238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560" name="Rectangle 23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15526" name="Group 240"/>
            <p:cNvGrpSpPr>
              <a:grpSpLocks/>
            </p:cNvGrpSpPr>
            <p:nvPr/>
          </p:nvGrpSpPr>
          <p:grpSpPr bwMode="auto">
            <a:xfrm>
              <a:off x="3292" y="3335"/>
              <a:ext cx="247" cy="260"/>
              <a:chOff x="1609" y="1232"/>
              <a:chExt cx="247" cy="260"/>
            </a:xfrm>
          </p:grpSpPr>
          <p:grpSp>
            <p:nvGrpSpPr>
              <p:cNvPr id="15549" name="Group 241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15551" name="Group 243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15557" name="Freeform 244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58" name="Freeform 245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552" name="Freeform 247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53" name="Freeform 248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54" name="Freeform 249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55" name="Freeform 250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56" name="Freeform 251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550" name="Rectangle 25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15527" name="Group 253"/>
            <p:cNvGrpSpPr>
              <a:grpSpLocks/>
            </p:cNvGrpSpPr>
            <p:nvPr/>
          </p:nvGrpSpPr>
          <p:grpSpPr bwMode="auto">
            <a:xfrm>
              <a:off x="4781" y="879"/>
              <a:ext cx="247" cy="260"/>
              <a:chOff x="1609" y="1232"/>
              <a:chExt cx="247" cy="260"/>
            </a:xfrm>
          </p:grpSpPr>
          <p:grpSp>
            <p:nvGrpSpPr>
              <p:cNvPr id="15539" name="Group 254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15541" name="Group 256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15547" name="Freeform 257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48" name="Freeform 258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542" name="Freeform 26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43" name="Freeform 26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44" name="Freeform 26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45" name="Freeform 26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46" name="Freeform 26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540" name="Rectangle 26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15528" name="Group 266"/>
            <p:cNvGrpSpPr>
              <a:grpSpLocks/>
            </p:cNvGrpSpPr>
            <p:nvPr/>
          </p:nvGrpSpPr>
          <p:grpSpPr bwMode="auto">
            <a:xfrm>
              <a:off x="4781" y="1391"/>
              <a:ext cx="247" cy="260"/>
              <a:chOff x="1609" y="1232"/>
              <a:chExt cx="247" cy="260"/>
            </a:xfrm>
          </p:grpSpPr>
          <p:grpSp>
            <p:nvGrpSpPr>
              <p:cNvPr id="15529" name="Group 267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15531" name="Group 269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15537" name="Freeform 27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38" name="Freeform 27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532" name="Freeform 273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33" name="Freeform 274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34" name="Freeform 275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35" name="Freeform 276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36" name="Freeform 277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530" name="Rectangle 27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15489" name="Rectangle 279"/>
          <p:cNvSpPr>
            <a:spLocks noChangeArrowheads="1"/>
          </p:cNvSpPr>
          <p:nvPr/>
        </p:nvSpPr>
        <p:spPr bwMode="auto">
          <a:xfrm>
            <a:off x="7561263" y="1492250"/>
            <a:ext cx="1841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5490" name="Text Box 280"/>
          <p:cNvSpPr txBox="1">
            <a:spLocks noChangeArrowheads="1"/>
          </p:cNvSpPr>
          <p:nvPr/>
        </p:nvSpPr>
        <p:spPr bwMode="auto">
          <a:xfrm>
            <a:off x="8585200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3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15491" name="Text Box 281"/>
          <p:cNvSpPr txBox="1">
            <a:spLocks noChangeArrowheads="1"/>
          </p:cNvSpPr>
          <p:nvPr/>
        </p:nvSpPr>
        <p:spPr bwMode="auto">
          <a:xfrm>
            <a:off x="4205288" y="466725"/>
            <a:ext cx="6143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000000"/>
                </a:solidFill>
                <a:latin typeface="Limon S1" charset="0"/>
              </a:rPr>
              <a:t>karbegáIt</a:t>
            </a:r>
          </a:p>
        </p:txBody>
      </p:sp>
      <p:sp>
        <p:nvSpPr>
          <p:cNvPr id="15492" name="Text Box 282"/>
          <p:cNvSpPr txBox="1">
            <a:spLocks noChangeArrowheads="1"/>
          </p:cNvSpPr>
          <p:nvPr/>
        </p:nvSpPr>
        <p:spPr bwMode="auto">
          <a:xfrm>
            <a:off x="4076700" y="608013"/>
            <a:ext cx="14239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mnusSRbus nigmunsSRsIdMbUg</a:t>
            </a:r>
            <a:r>
              <a:rPr lang="en-US" sz="8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600" b="1"/>
          </a:p>
        </p:txBody>
      </p:sp>
      <p:sp>
        <p:nvSpPr>
          <p:cNvPr id="15493" name="Text Box 283"/>
          <p:cNvSpPr txBox="1">
            <a:spLocks noChangeArrowheads="1"/>
          </p:cNvSpPr>
          <p:nvPr/>
        </p:nvSpPr>
        <p:spPr bwMode="auto">
          <a:xfrm>
            <a:off x="4225925" y="750888"/>
            <a:ext cx="566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)abdMbUg</a:t>
            </a:r>
            <a:endParaRPr lang="en-US" sz="1600" b="1"/>
          </a:p>
        </p:txBody>
      </p:sp>
      <p:sp>
        <p:nvSpPr>
          <p:cNvPr id="15494" name="Text Box 284"/>
          <p:cNvSpPr txBox="1">
            <a:spLocks noChangeArrowheads="1"/>
          </p:cNvSpPr>
          <p:nvPr/>
        </p:nvSpPr>
        <p:spPr bwMode="auto">
          <a:xfrm>
            <a:off x="4210050" y="931863"/>
            <a:ext cx="10429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dMNwgl¥dMbUg</a:t>
            </a:r>
            <a:r>
              <a:rPr lang="en-US" sz="8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600" b="1"/>
          </a:p>
        </p:txBody>
      </p:sp>
      <p:sp>
        <p:nvSpPr>
          <p:cNvPr id="15495" name="Text Box 285"/>
          <p:cNvSpPr txBox="1">
            <a:spLocks noChangeArrowheads="1"/>
          </p:cNvSpPr>
          <p:nvPr/>
        </p:nvSpPr>
        <p:spPr bwMode="auto">
          <a:xfrm>
            <a:off x="4216400" y="1069975"/>
            <a:ext cx="7762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RKYsardMbUg</a:t>
            </a:r>
            <a:endParaRPr lang="en-US" sz="1600" b="1"/>
          </a:p>
        </p:txBody>
      </p:sp>
      <p:sp>
        <p:nvSpPr>
          <p:cNvPr id="15496" name="Text Box 286"/>
          <p:cNvSpPr txBox="1">
            <a:spLocks noChangeArrowheads="1"/>
          </p:cNvSpPr>
          <p:nvPr/>
        </p:nvSpPr>
        <p:spPr bwMode="auto">
          <a:xfrm>
            <a:off x="4191000" y="1255713"/>
            <a:ext cx="7762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XatkrdMbUg</a:t>
            </a:r>
            <a:r>
              <a:rPr lang="en-US" sz="8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600" b="1"/>
          </a:p>
        </p:txBody>
      </p:sp>
      <p:sp>
        <p:nvSpPr>
          <p:cNvPr id="15497" name="Text Box 287"/>
          <p:cNvSpPr txBox="1">
            <a:spLocks noChangeArrowheads="1"/>
          </p:cNvSpPr>
          <p:nvPr/>
        </p:nvSpPr>
        <p:spPr bwMode="auto">
          <a:xfrm>
            <a:off x="4191000" y="1584325"/>
            <a:ext cx="7762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b:m)abil</a:t>
            </a:r>
            <a:r>
              <a:rPr lang="en-US" sz="800" b="1">
                <a:solidFill>
                  <a:srgbClr val="000000"/>
                </a:solidFill>
                <a:latin typeface="Helvetica" charset="0"/>
              </a:rPr>
              <a:t> </a:t>
            </a:r>
            <a:endParaRPr lang="en-US" sz="1600" b="1"/>
          </a:p>
        </p:txBody>
      </p:sp>
      <p:sp>
        <p:nvSpPr>
          <p:cNvPr id="15498" name="Text Box 365"/>
          <p:cNvSpPr txBox="1">
            <a:spLocks noChangeArrowheads="1"/>
          </p:cNvSpPr>
          <p:nvPr/>
        </p:nvSpPr>
        <p:spPr bwMode="auto">
          <a:xfrm>
            <a:off x="4194175" y="1408113"/>
            <a:ext cx="8715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TwkCMnn;¼\nÞFnU</a:t>
            </a:r>
            <a:r>
              <a:rPr lang="en-US" sz="800" b="1">
                <a:solidFill>
                  <a:srgbClr val="000000"/>
                </a:solidFill>
                <a:latin typeface="Helvetica" charset="0"/>
              </a:rPr>
              <a:t> </a:t>
            </a:r>
          </a:p>
        </p:txBody>
      </p:sp>
      <p:sp>
        <p:nvSpPr>
          <p:cNvPr id="15499" name="Text Box 366"/>
          <p:cNvSpPr txBox="1">
            <a:spLocks noChangeArrowheads="1"/>
          </p:cNvSpPr>
          <p:nvPr/>
        </p:nvSpPr>
        <p:spPr bwMode="auto">
          <a:xfrm>
            <a:off x="4224338" y="2157413"/>
            <a:ext cx="733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Limon S1" charset="0"/>
              </a:rPr>
              <a:t>karRtas;ehA</a:t>
            </a:r>
          </a:p>
        </p:txBody>
      </p:sp>
      <p:sp>
        <p:nvSpPr>
          <p:cNvPr id="15500" name="Text Box 367"/>
          <p:cNvSpPr txBox="1">
            <a:spLocks noChangeArrowheads="1"/>
          </p:cNvSpPr>
          <p:nvPr/>
        </p:nvSpPr>
        <p:spPr bwMode="auto">
          <a:xfrm>
            <a:off x="4367213" y="2338388"/>
            <a:ext cx="733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Limon S1" charset="0"/>
              </a:rPr>
              <a:t>d- B- Br</a:t>
            </a:r>
          </a:p>
        </p:txBody>
      </p:sp>
      <p:sp>
        <p:nvSpPr>
          <p:cNvPr id="15501" name="Text Box 368"/>
          <p:cNvSpPr txBox="1">
            <a:spLocks noChangeArrowheads="1"/>
          </p:cNvSpPr>
          <p:nvPr/>
        </p:nvSpPr>
        <p:spPr bwMode="auto">
          <a:xfrm>
            <a:off x="4424363" y="2538413"/>
            <a:ext cx="466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Limon S1" charset="0"/>
              </a:rPr>
              <a:t>G-G</a:t>
            </a:r>
          </a:p>
        </p:txBody>
      </p:sp>
      <p:sp>
        <p:nvSpPr>
          <p:cNvPr id="15502" name="Text Box 369"/>
          <p:cNvSpPr txBox="1">
            <a:spLocks noChangeArrowheads="1"/>
          </p:cNvSpPr>
          <p:nvPr/>
        </p:nvSpPr>
        <p:spPr bwMode="auto">
          <a:xfrm>
            <a:off x="4476750" y="2962275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Limon S1" charset="0"/>
              </a:rPr>
              <a:t>12</a:t>
            </a:r>
          </a:p>
        </p:txBody>
      </p:sp>
      <p:sp>
        <p:nvSpPr>
          <p:cNvPr id="15503" name="Text Box 370"/>
          <p:cNvSpPr txBox="1">
            <a:spLocks noChangeArrowheads="1"/>
          </p:cNvSpPr>
          <p:nvPr/>
        </p:nvSpPr>
        <p:spPr bwMode="auto">
          <a:xfrm>
            <a:off x="4441825" y="2736850"/>
            <a:ext cx="447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Limon S1" charset="0"/>
              </a:rPr>
              <a:t>y-G</a:t>
            </a:r>
          </a:p>
        </p:txBody>
      </p:sp>
      <p:sp>
        <p:nvSpPr>
          <p:cNvPr id="15504" name="Text Box 371"/>
          <p:cNvSpPr txBox="1">
            <a:spLocks noChangeArrowheads="1"/>
          </p:cNvSpPr>
          <p:nvPr/>
        </p:nvSpPr>
        <p:spPr bwMode="auto">
          <a:xfrm>
            <a:off x="4376738" y="3590925"/>
            <a:ext cx="590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Limon S1" charset="0"/>
              </a:rPr>
              <a:t>TasPaB</a:t>
            </a:r>
          </a:p>
        </p:txBody>
      </p:sp>
      <p:sp>
        <p:nvSpPr>
          <p:cNvPr id="15505" name="Text Box 372"/>
          <p:cNvSpPr txBox="1">
            <a:spLocks noChangeArrowheads="1"/>
          </p:cNvSpPr>
          <p:nvPr/>
        </p:nvSpPr>
        <p:spPr bwMode="auto">
          <a:xfrm>
            <a:off x="4424363" y="3762375"/>
            <a:ext cx="590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Limon S1" charset="0"/>
              </a:rPr>
              <a:t>430</a:t>
            </a:r>
          </a:p>
        </p:txBody>
      </p:sp>
      <p:sp>
        <p:nvSpPr>
          <p:cNvPr id="15506" name="Text Box 374"/>
          <p:cNvSpPr txBox="1">
            <a:spLocks noChangeArrowheads="1"/>
          </p:cNvSpPr>
          <p:nvPr/>
        </p:nvSpPr>
        <p:spPr bwMode="auto">
          <a:xfrm>
            <a:off x="4300538" y="4427538"/>
            <a:ext cx="78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karcakecj</a:t>
            </a:r>
          </a:p>
        </p:txBody>
      </p:sp>
      <p:sp>
        <p:nvSpPr>
          <p:cNvPr id="15507" name="Text Box 375"/>
          <p:cNvSpPr txBox="1">
            <a:spLocks noChangeArrowheads="1"/>
          </p:cNvSpPr>
          <p:nvPr/>
        </p:nvSpPr>
        <p:spPr bwMode="auto">
          <a:xfrm>
            <a:off x="4313238" y="4573588"/>
            <a:ext cx="644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suINay</a:t>
            </a:r>
          </a:p>
        </p:txBody>
      </p:sp>
      <p:sp>
        <p:nvSpPr>
          <p:cNvPr id="15508" name="Text Box 376"/>
          <p:cNvSpPr txBox="1">
            <a:spLocks noChangeArrowheads="1"/>
          </p:cNvSpPr>
          <p:nvPr/>
        </p:nvSpPr>
        <p:spPr bwMode="auto">
          <a:xfrm>
            <a:off x="4318000" y="4773613"/>
            <a:ext cx="549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sI-B-Bi</a:t>
            </a:r>
          </a:p>
        </p:txBody>
      </p:sp>
      <p:sp>
        <p:nvSpPr>
          <p:cNvPr id="15509" name="Text Box 454"/>
          <p:cNvSpPr txBox="1">
            <a:spLocks noChangeArrowheads="1"/>
          </p:cNvSpPr>
          <p:nvPr/>
        </p:nvSpPr>
        <p:spPr bwMode="auto">
          <a:xfrm>
            <a:off x="4294188" y="4945063"/>
            <a:ext cx="7731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kaeds)ana</a:t>
            </a:r>
          </a:p>
        </p:txBody>
      </p:sp>
      <p:sp>
        <p:nvSpPr>
          <p:cNvPr id="15510" name="Text Box 455"/>
          <p:cNvSpPr txBox="1">
            <a:spLocks noChangeArrowheads="1"/>
          </p:cNvSpPr>
          <p:nvPr/>
        </p:nvSpPr>
        <p:spPr bwMode="auto">
          <a:xfrm>
            <a:off x="4208463" y="5273675"/>
            <a:ext cx="884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esckþIGFib,ay5</a:t>
            </a:r>
          </a:p>
        </p:txBody>
      </p:sp>
      <p:sp>
        <p:nvSpPr>
          <p:cNvPr id="15511" name="Text Box 456"/>
          <p:cNvSpPr txBox="1">
            <a:spLocks noChangeArrowheads="1"/>
          </p:cNvSpPr>
          <p:nvPr/>
        </p:nvSpPr>
        <p:spPr bwMode="auto">
          <a:xfrm>
            <a:off x="4422775" y="5106988"/>
            <a:ext cx="315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40</a:t>
            </a:r>
          </a:p>
        </p:txBody>
      </p:sp>
      <p:sp>
        <p:nvSpPr>
          <p:cNvPr id="15512" name="Text Box 457"/>
          <p:cNvSpPr txBox="1">
            <a:spLocks noChangeArrowheads="1"/>
          </p:cNvSpPr>
          <p:nvPr/>
        </p:nvSpPr>
        <p:spPr bwMode="auto">
          <a:xfrm>
            <a:off x="4208463" y="5976938"/>
            <a:ext cx="942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Limon S1" charset="0"/>
              </a:rPr>
              <a:t>karEbgEckTwkdI</a:t>
            </a:r>
          </a:p>
        </p:txBody>
      </p:sp>
      <p:sp>
        <p:nvSpPr>
          <p:cNvPr id="15513" name="Text Box 458"/>
          <p:cNvSpPr txBox="1">
            <a:spLocks noChangeArrowheads="1"/>
          </p:cNvSpPr>
          <p:nvPr/>
        </p:nvSpPr>
        <p:spPr bwMode="auto">
          <a:xfrm>
            <a:off x="4291013" y="5784850"/>
            <a:ext cx="7953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Limon S1" charset="0"/>
              </a:rPr>
              <a:t>eyrIxUr¼ éGy</a:t>
            </a:r>
          </a:p>
        </p:txBody>
      </p:sp>
      <p:sp>
        <p:nvSpPr>
          <p:cNvPr id="15514" name="Rectangle 459"/>
          <p:cNvSpPr>
            <a:spLocks noChangeArrowheads="1"/>
          </p:cNvSpPr>
          <p:nvPr/>
        </p:nvSpPr>
        <p:spPr bwMode="auto">
          <a:xfrm>
            <a:off x="6586538" y="5092700"/>
            <a:ext cx="69056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R1" charset="0"/>
              </a:rPr>
              <a:t>RBHeys</a:t>
            </a:r>
            <a:r>
              <a:rPr lang="ja-JP" altLang="en-US" sz="1600">
                <a:solidFill>
                  <a:srgbClr val="000000"/>
                </a:solidFill>
                <a:latin typeface="Limon R1" charset="0"/>
              </a:rPr>
              <a:t>‘</a:t>
            </a:r>
            <a:r>
              <a:rPr lang="en-US" sz="1600">
                <a:solidFill>
                  <a:srgbClr val="000000"/>
                </a:solidFill>
                <a:latin typeface="Limon R1" charset="0"/>
              </a:rPr>
              <a:t>Uv</a:t>
            </a:r>
            <a:endParaRPr lang="en-US" sz="1200">
              <a:solidFill>
                <a:srgbClr val="000000"/>
              </a:solidFill>
              <a:latin typeface="Limon R1" charset="0"/>
            </a:endParaRPr>
          </a:p>
        </p:txBody>
      </p:sp>
      <p:sp>
        <p:nvSpPr>
          <p:cNvPr id="15515" name="Text Box 460"/>
          <p:cNvSpPr txBox="1">
            <a:spLocks noChangeArrowheads="1"/>
          </p:cNvSpPr>
          <p:nvPr/>
        </p:nvSpPr>
        <p:spPr bwMode="auto">
          <a:xfrm>
            <a:off x="6580188" y="4356100"/>
            <a:ext cx="7413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800" b="1">
                <a:solidFill>
                  <a:srgbClr val="000000"/>
                </a:solidFill>
                <a:latin typeface="Limon S1" charset="0"/>
              </a:rPr>
              <a:t>RKas¶b;s¶at; </a:t>
            </a:r>
          </a:p>
        </p:txBody>
      </p:sp>
      <p:sp>
        <p:nvSpPr>
          <p:cNvPr id="15516" name="Text Box 461"/>
          <p:cNvSpPr txBox="1">
            <a:spLocks noChangeArrowheads="1"/>
          </p:cNvSpPr>
          <p:nvPr/>
        </p:nvSpPr>
        <p:spPr bwMode="auto">
          <a:xfrm>
            <a:off x="6507163" y="3194050"/>
            <a:ext cx="1022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RKacab;CaeQøIy</a:t>
            </a:r>
          </a:p>
        </p:txBody>
      </p:sp>
      <p:sp>
        <p:nvSpPr>
          <p:cNvPr id="15517" name="Text Box 462"/>
          <p:cNvSpPr txBox="1">
            <a:spLocks noChangeArrowheads="1"/>
          </p:cNvSpPr>
          <p:nvPr/>
        </p:nvSpPr>
        <p:spPr bwMode="auto">
          <a:xfrm>
            <a:off x="6691313" y="1208088"/>
            <a:ext cx="4746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  <a:latin typeface="Limon S1" charset="0"/>
              </a:rPr>
              <a:t>esþc</a:t>
            </a:r>
          </a:p>
        </p:txBody>
      </p:sp>
      <p:sp>
        <p:nvSpPr>
          <p:cNvPr id="564687" name="Rectangle 463"/>
          <p:cNvSpPr>
            <a:spLocks noChangeArrowheads="1"/>
          </p:cNvSpPr>
          <p:nvPr/>
        </p:nvSpPr>
        <p:spPr bwMode="auto">
          <a:xfrm>
            <a:off x="7272338" y="1119188"/>
            <a:ext cx="10636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¬1000 m&gt;K&gt;s¦</a:t>
            </a:r>
          </a:p>
        </p:txBody>
      </p:sp>
      <p:sp>
        <p:nvSpPr>
          <p:cNvPr id="564440" name="Oval 216"/>
          <p:cNvSpPr>
            <a:spLocks noChangeArrowheads="1"/>
          </p:cNvSpPr>
          <p:nvPr/>
        </p:nvSpPr>
        <p:spPr bwMode="auto">
          <a:xfrm>
            <a:off x="6197600" y="1133475"/>
            <a:ext cx="1524000" cy="457200"/>
          </a:xfrm>
          <a:prstGeom prst="ellips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5520" name="Text Box 465"/>
          <p:cNvSpPr txBox="1">
            <a:spLocks noChangeArrowheads="1"/>
          </p:cNvSpPr>
          <p:nvPr/>
        </p:nvSpPr>
        <p:spPr bwMode="auto">
          <a:xfrm>
            <a:off x="5219700" y="5307013"/>
            <a:ext cx="38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>
                <a:solidFill>
                  <a:schemeClr val="bg2"/>
                </a:solidFill>
                <a:latin typeface="Limon R1" charset="0"/>
              </a:rPr>
              <a:t>td</a:t>
            </a:r>
          </a:p>
        </p:txBody>
      </p:sp>
      <p:sp>
        <p:nvSpPr>
          <p:cNvPr id="15521" name="Text Box 468"/>
          <p:cNvSpPr txBox="1">
            <a:spLocks noChangeArrowheads="1"/>
          </p:cNvSpPr>
          <p:nvPr/>
        </p:nvSpPr>
        <p:spPr bwMode="auto">
          <a:xfrm>
            <a:off x="5232400" y="2271713"/>
            <a:ext cx="38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>
                <a:solidFill>
                  <a:schemeClr val="bg2"/>
                </a:solidFill>
                <a:latin typeface="Limon R1" charset="0"/>
              </a:rPr>
              <a:t>tG</a:t>
            </a:r>
          </a:p>
        </p:txBody>
      </p:sp>
      <p:sp>
        <p:nvSpPr>
          <p:cNvPr id="564693" name="Rectangle 469"/>
          <p:cNvSpPr>
            <a:spLocks noChangeArrowheads="1"/>
          </p:cNvSpPr>
          <p:nvPr/>
        </p:nvSpPr>
        <p:spPr bwMode="auto">
          <a:xfrm>
            <a:off x="4832350" y="1955800"/>
            <a:ext cx="973138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¬2000 m&gt;K&gt;s¦</a:t>
            </a:r>
          </a:p>
        </p:txBody>
      </p:sp>
      <p:sp>
        <p:nvSpPr>
          <p:cNvPr id="564437" name="Rectangle 213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64694" name="Rectangle 470"/>
          <p:cNvSpPr>
            <a:spLocks noChangeArrowheads="1"/>
          </p:cNvSpPr>
          <p:nvPr/>
        </p:nvSpPr>
        <p:spPr bwMode="auto">
          <a:xfrm>
            <a:off x="4837113" y="4127500"/>
            <a:ext cx="973137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¬1500 </a:t>
            </a:r>
            <a:r>
              <a:rPr lang="en-US" sz="1800" b="1" dirty="0" err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m</a:t>
            </a:r>
            <a:r>
              <a:rPr lang="en-US" sz="1800" b="1" dirty="0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&gt;K&gt;</a:t>
            </a:r>
            <a:r>
              <a:rPr lang="en-US" sz="1800" b="1" dirty="0" err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s</a:t>
            </a:r>
            <a:r>
              <a:rPr lang="en-US" sz="1800" b="1" dirty="0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¦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4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4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4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4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4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4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436" grpId="0" animBg="1"/>
      <p:bldP spid="564438" grpId="0" animBg="1"/>
      <p:bldP spid="564439" grpId="0" animBg="1"/>
      <p:bldP spid="564441" grpId="0" animBg="1"/>
      <p:bldP spid="564440" grpId="0" animBg="1"/>
      <p:bldP spid="56443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ChangeArrowheads="1"/>
          </p:cNvSpPr>
          <p:nvPr/>
        </p:nvSpPr>
        <p:spPr bwMode="auto">
          <a:xfrm>
            <a:off x="2830513" y="566738"/>
            <a:ext cx="4324350" cy="2711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800">
                <a:solidFill>
                  <a:srgbClr val="51DC00"/>
                </a:solidFill>
                <a:latin typeface="Limon S1" charset="0"/>
              </a:rPr>
              <a:t>b:uEnþ </a:t>
            </a:r>
            <a:r>
              <a:rPr lang="en-US" sz="4800">
                <a:solidFill>
                  <a:srgbClr val="FEF800"/>
                </a:solidFill>
                <a:latin typeface="Limon S1" charset="0"/>
              </a:rPr>
              <a:t>ecAhVayCaeRcIn</a:t>
            </a:r>
          </a:p>
          <a:p>
            <a:pPr algn="ctr"/>
            <a:r>
              <a:rPr lang="en-US" sz="4800">
                <a:solidFill>
                  <a:srgbClr val="FEF800"/>
                </a:solidFill>
                <a:latin typeface="Limon S1" charset="0"/>
              </a:rPr>
              <a:t>rbs; </a:t>
            </a:r>
          </a:p>
          <a:p>
            <a:pPr algn="ctr"/>
            <a:r>
              <a:rPr lang="en-US" sz="4800">
                <a:solidFill>
                  <a:srgbClr val="FEF800"/>
                </a:solidFill>
                <a:latin typeface="Limon S1" charset="0"/>
              </a:rPr>
              <a:t>sasn_G</a:t>
            </a:r>
            <a:r>
              <a:rPr lang="ja-JP" altLang="en-US" sz="4800">
                <a:solidFill>
                  <a:srgbClr val="FEF800"/>
                </a:solidFill>
                <a:latin typeface="Limon S1" charset="0"/>
              </a:rPr>
              <a:t>‘</a:t>
            </a:r>
            <a:r>
              <a:rPr lang="en-US" sz="4800">
                <a:solidFill>
                  <a:srgbClr val="FEF800"/>
                </a:solidFill>
                <a:latin typeface="Limon S1" charset="0"/>
              </a:rPr>
              <a:t>ÍRsaEGl&gt;&gt;&gt;</a:t>
            </a:r>
            <a:r>
              <a:rPr lang="en-US">
                <a:solidFill>
                  <a:srgbClr val="51DC00"/>
                </a:solidFill>
                <a:latin typeface="Helvetica" charset="0"/>
              </a:rPr>
              <a:t> </a:t>
            </a:r>
            <a:endParaRPr lang="en-US">
              <a:solidFill>
                <a:srgbClr val="FAFD00"/>
              </a:solidFill>
              <a:latin typeface="Helvetica" charset="0"/>
            </a:endParaRPr>
          </a:p>
          <a:p>
            <a:pPr algn="ctr"/>
            <a:endParaRPr lang="en-US">
              <a:solidFill>
                <a:srgbClr val="51DC00"/>
              </a:solidFill>
              <a:latin typeface="Helvetica" charset="0"/>
            </a:endParaRPr>
          </a:p>
        </p:txBody>
      </p:sp>
      <p:sp>
        <p:nvSpPr>
          <p:cNvPr id="581635" name="Text Box 3"/>
          <p:cNvSpPr txBox="1">
            <a:spLocks noChangeArrowheads="1"/>
          </p:cNvSpPr>
          <p:nvPr/>
        </p:nvSpPr>
        <p:spPr bwMode="auto">
          <a:xfrm>
            <a:off x="1784350" y="3073400"/>
            <a:ext cx="6188075" cy="164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>
                <a:solidFill>
                  <a:srgbClr val="51DC00"/>
                </a:solidFill>
                <a:latin typeface="Limon S1" pitchFamily="2" charset="0"/>
                <a:ea typeface="+mn-ea"/>
                <a:cs typeface="+mn-cs"/>
              </a:rPr>
              <a:t>sMxan;bMput nig cugeRkaybg¥s;</a:t>
            </a:r>
          </a:p>
          <a:p>
            <a:pPr algn="ctr">
              <a:defRPr/>
            </a:pPr>
            <a:r>
              <a:rPr lang="en-US" sz="5400">
                <a:solidFill>
                  <a:srgbClr val="FAFD00"/>
                </a:solidFill>
                <a:latin typeface="Limon S1" pitchFamily="2" charset="0"/>
                <a:ea typeface="+mn-ea"/>
                <a:cs typeface="+mn-cs"/>
              </a:rPr>
              <a:t>“GaRs½yelI criklkçN³</a:t>
            </a:r>
            <a:r>
              <a:rPr lang="en-US" sz="3600">
                <a:solidFill>
                  <a:srgbClr val="FAFD00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5400">
                <a:solidFill>
                  <a:srgbClr val="FAFD00"/>
                </a:solidFill>
                <a:latin typeface="Limon S1" pitchFamily="2" charset="0"/>
                <a:ea typeface="+mn-ea"/>
                <a:cs typeface="+mn-cs"/>
              </a:rPr>
              <a:t>”</a:t>
            </a:r>
            <a:r>
              <a:rPr lang="en-US" sz="3600">
                <a:solidFill>
                  <a:srgbClr val="FAFD00"/>
                </a:solidFill>
                <a:latin typeface="Helvetica" charset="0"/>
                <a:ea typeface="+mn-ea"/>
                <a:cs typeface="+mn-cs"/>
              </a:rPr>
              <a:t> </a:t>
            </a:r>
            <a:r>
              <a:rPr lang="en-US" sz="4800">
                <a:solidFill>
                  <a:srgbClr val="51DC00"/>
                </a:solidFill>
                <a:latin typeface="Limon S1" pitchFamily="2" charset="0"/>
                <a:ea typeface="+mn-ea"/>
                <a:cs typeface="+mn-cs"/>
              </a:rPr>
              <a:t>Ca&gt;&gt;&gt;</a:t>
            </a:r>
          </a:p>
        </p:txBody>
      </p:sp>
      <p:sp>
        <p:nvSpPr>
          <p:cNvPr id="581636" name="Rectangle 4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81638" name="WordArt 6"/>
          <p:cNvSpPr>
            <a:spLocks noChangeArrowheads="1" noChangeShapeType="1" noTextEdit="1"/>
          </p:cNvSpPr>
          <p:nvPr/>
        </p:nvSpPr>
        <p:spPr bwMode="auto">
          <a:xfrm>
            <a:off x="554038" y="1393825"/>
            <a:ext cx="7405687" cy="4622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56171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80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Limon R1"/>
                <a:ea typeface="Limon R1"/>
                <a:cs typeface="Limon R1"/>
              </a:rPr>
              <a:t>saMyUEGl</a:t>
            </a: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1640" name="Text Box 8"/>
          <p:cNvSpPr txBox="1">
            <a:spLocks noChangeArrowheads="1"/>
          </p:cNvSpPr>
          <p:nvPr/>
        </p:nvSpPr>
        <p:spPr bwMode="auto">
          <a:xfrm>
            <a:off x="1790700" y="-12700"/>
            <a:ext cx="19939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1 saMy:UEGl 7³ 15</a:t>
            </a:r>
            <a:endParaRPr lang="en-US" sz="1600" b="1">
              <a:solidFill>
                <a:schemeClr val="tx1"/>
              </a:solidFill>
            </a:endParaRPr>
          </a:p>
        </p:txBody>
      </p:sp>
      <p:grpSp>
        <p:nvGrpSpPr>
          <p:cNvPr id="24584" name="Group 9"/>
          <p:cNvGrpSpPr>
            <a:grpSpLocks/>
          </p:cNvGrpSpPr>
          <p:nvPr/>
        </p:nvGrpSpPr>
        <p:grpSpPr bwMode="auto">
          <a:xfrm>
            <a:off x="7983538" y="3429000"/>
            <a:ext cx="974725" cy="700088"/>
            <a:chOff x="5029" y="2160"/>
            <a:chExt cx="614" cy="384"/>
          </a:xfrm>
        </p:grpSpPr>
        <p:sp>
          <p:nvSpPr>
            <p:cNvPr id="24590" name="Freeform 10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1" name="Freeform 11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Rectangle 12"/>
            <p:cNvSpPr>
              <a:spLocks noChangeArrowheads="1"/>
            </p:cNvSpPr>
            <p:nvPr/>
          </p:nvSpPr>
          <p:spPr bwMode="auto">
            <a:xfrm>
              <a:off x="5216" y="2426"/>
              <a:ext cx="22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24593" name="Freeform 13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AutoShape 14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5" name="Rectangle 15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6" name="AutoShape 16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7" name="Line 17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8" name="Line 18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9" name="Rectangle 19"/>
            <p:cNvSpPr>
              <a:spLocks noChangeArrowheads="1"/>
            </p:cNvSpPr>
            <p:nvPr/>
          </p:nvSpPr>
          <p:spPr bwMode="auto">
            <a:xfrm>
              <a:off x="5136" y="2278"/>
              <a:ext cx="345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ecAhVay</a:t>
              </a:r>
            </a:p>
          </p:txBody>
        </p:sp>
        <p:sp>
          <p:nvSpPr>
            <p:cNvPr id="24600" name="Rectangle 20"/>
            <p:cNvSpPr>
              <a:spLocks noChangeArrowheads="1"/>
            </p:cNvSpPr>
            <p:nvPr/>
          </p:nvSpPr>
          <p:spPr bwMode="auto">
            <a:xfrm>
              <a:off x="5029" y="2160"/>
              <a:ext cx="463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GnaFibetyü</a:t>
              </a:r>
            </a:p>
          </p:txBody>
        </p:sp>
      </p:grpSp>
      <p:sp>
        <p:nvSpPr>
          <p:cNvPr id="24585" name="Text Box 21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1654" name="Rectangle 22"/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24587" name="Text Box 23"/>
          <p:cNvSpPr txBox="1">
            <a:spLocks noChangeArrowheads="1"/>
          </p:cNvSpPr>
          <p:nvPr/>
        </p:nvSpPr>
        <p:spPr bwMode="auto">
          <a:xfrm>
            <a:off x="6675438" y="6194425"/>
            <a:ext cx="227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31-32</a:t>
            </a:r>
          </a:p>
        </p:txBody>
      </p:sp>
      <p:sp>
        <p:nvSpPr>
          <p:cNvPr id="24588" name="Text Box 24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24589" name="Text Box 26"/>
          <p:cNvSpPr txBox="1">
            <a:spLocks noChangeArrowheads="1"/>
          </p:cNvSpPr>
          <p:nvPr/>
        </p:nvSpPr>
        <p:spPr bwMode="auto">
          <a:xfrm>
            <a:off x="8369300" y="6384925"/>
            <a:ext cx="7747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81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81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35" grpId="0" autoUpdateAnimBg="0"/>
      <p:bldP spid="5816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/>
          <p:cNvSpPr>
            <a:spLocks noChangeArrowheads="1"/>
          </p:cNvSpPr>
          <p:nvPr/>
        </p:nvSpPr>
        <p:spPr bwMode="auto">
          <a:xfrm>
            <a:off x="3387725" y="828675"/>
            <a:ext cx="2887663" cy="2224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b="1">
                <a:solidFill>
                  <a:srgbClr val="51DC00"/>
                </a:solidFill>
                <a:latin typeface="Helvetica" charset="0"/>
              </a:rPr>
              <a:t>BUT OF THE</a:t>
            </a:r>
          </a:p>
          <a:p>
            <a:pPr algn="ctr"/>
            <a:r>
              <a:rPr lang="en-US" b="1">
                <a:solidFill>
                  <a:srgbClr val="FAFD00"/>
                </a:solidFill>
                <a:latin typeface="Helvetica" charset="0"/>
              </a:rPr>
              <a:t>MANY JUDGES </a:t>
            </a:r>
          </a:p>
          <a:p>
            <a:pPr algn="ctr"/>
            <a:r>
              <a:rPr lang="en-US" b="1">
                <a:solidFill>
                  <a:srgbClr val="FAFD00"/>
                </a:solidFill>
                <a:latin typeface="Helvetica" charset="0"/>
              </a:rPr>
              <a:t>OF</a:t>
            </a:r>
          </a:p>
          <a:p>
            <a:pPr algn="ctr"/>
            <a:r>
              <a:rPr lang="en-US" b="1">
                <a:solidFill>
                  <a:srgbClr val="FAFD00"/>
                </a:solidFill>
                <a:latin typeface="Helvetica" charset="0"/>
              </a:rPr>
              <a:t>ISRAEL...</a:t>
            </a:r>
          </a:p>
          <a:p>
            <a:pPr algn="ctr"/>
            <a:endParaRPr lang="en-US" b="1">
              <a:solidFill>
                <a:srgbClr val="51DC00"/>
              </a:solidFill>
              <a:latin typeface="Helvetica" charset="0"/>
            </a:endParaRPr>
          </a:p>
        </p:txBody>
      </p:sp>
      <p:sp>
        <p:nvSpPr>
          <p:cNvPr id="599043" name="Text Box 3"/>
          <p:cNvSpPr txBox="1">
            <a:spLocks noChangeArrowheads="1"/>
          </p:cNvSpPr>
          <p:nvPr/>
        </p:nvSpPr>
        <p:spPr bwMode="auto">
          <a:xfrm>
            <a:off x="1841500" y="2640013"/>
            <a:ext cx="6188075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51DC00"/>
                </a:solidFill>
                <a:latin typeface="Helvetica" charset="0"/>
                <a:ea typeface="+mn-ea"/>
                <a:cs typeface="+mn-cs"/>
              </a:rPr>
              <a:t>THE LAST AND GREATEST,</a:t>
            </a:r>
          </a:p>
          <a:p>
            <a:pPr algn="ctr">
              <a:defRPr/>
            </a:pPr>
            <a:r>
              <a:rPr lang="en-US" b="1">
                <a:solidFill>
                  <a:srgbClr val="51DC00"/>
                </a:solidFill>
                <a:latin typeface="Helvetica" charset="0"/>
                <a:ea typeface="+mn-ea"/>
                <a:cs typeface="+mn-cs"/>
              </a:rPr>
              <a:t>THE </a:t>
            </a:r>
            <a:r>
              <a:rPr lang="en-US" b="1">
                <a:solidFill>
                  <a:srgbClr val="FAFD00"/>
                </a:solidFill>
                <a:latin typeface="Helvetica" charset="0"/>
                <a:ea typeface="+mn-ea"/>
                <a:cs typeface="+mn-cs"/>
              </a:rPr>
              <a:t>“HINGE CHARACTER,” </a:t>
            </a:r>
            <a:r>
              <a:rPr lang="en-US" b="1">
                <a:solidFill>
                  <a:srgbClr val="51DC00"/>
                </a:solidFill>
                <a:latin typeface="Helvetica" charset="0"/>
                <a:ea typeface="+mn-ea"/>
                <a:cs typeface="+mn-cs"/>
              </a:rPr>
              <a:t>WAS...</a:t>
            </a:r>
          </a:p>
        </p:txBody>
      </p:sp>
      <p:sp>
        <p:nvSpPr>
          <p:cNvPr id="599044" name="Rectangle 4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1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7</a:t>
            </a:r>
          </a:p>
        </p:txBody>
      </p:sp>
      <p:sp>
        <p:nvSpPr>
          <p:cNvPr id="599045" name="Line 5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5606" name="WordArt 6"/>
          <p:cNvSpPr>
            <a:spLocks noChangeArrowheads="1" noChangeShapeType="1" noTextEdit="1"/>
          </p:cNvSpPr>
          <p:nvPr/>
        </p:nvSpPr>
        <p:spPr bwMode="auto">
          <a:xfrm>
            <a:off x="-76200" y="2741613"/>
            <a:ext cx="8685213" cy="35829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SAMUEL</a:t>
            </a: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48" name="Text Box 8"/>
          <p:cNvSpPr txBox="1">
            <a:spLocks noChangeArrowheads="1"/>
          </p:cNvSpPr>
          <p:nvPr/>
        </p:nvSpPr>
        <p:spPr bwMode="auto">
          <a:xfrm>
            <a:off x="1790700" y="-12700"/>
            <a:ext cx="19939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a typeface="+mn-ea"/>
                <a:cs typeface="+mn-cs"/>
              </a:rPr>
              <a:t>1 Sam. 7:15</a:t>
            </a:r>
          </a:p>
        </p:txBody>
      </p:sp>
      <p:grpSp>
        <p:nvGrpSpPr>
          <p:cNvPr id="25609" name="Group 9"/>
          <p:cNvGrpSpPr>
            <a:grpSpLocks/>
          </p:cNvGrpSpPr>
          <p:nvPr/>
        </p:nvGrpSpPr>
        <p:grpSpPr bwMode="auto">
          <a:xfrm>
            <a:off x="7983538" y="3429000"/>
            <a:ext cx="974725" cy="633413"/>
            <a:chOff x="5029" y="2160"/>
            <a:chExt cx="614" cy="399"/>
          </a:xfrm>
        </p:grpSpPr>
        <p:sp>
          <p:nvSpPr>
            <p:cNvPr id="25643" name="Freeform 10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4" name="Freeform 11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5" name="Rectangle 12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25646" name="Freeform 13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7" name="AutoShape 14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48" name="Rectangle 15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49" name="AutoShape 16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50" name="Line 17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51" name="Line 18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52" name="Rectangle 19"/>
            <p:cNvSpPr>
              <a:spLocks noChangeArrowheads="1"/>
            </p:cNvSpPr>
            <p:nvPr/>
          </p:nvSpPr>
          <p:spPr bwMode="auto">
            <a:xfrm>
              <a:off x="5136" y="2278"/>
              <a:ext cx="39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  <a:latin typeface="Helvetica" charset="0"/>
                </a:rPr>
                <a:t>Judges</a:t>
              </a:r>
            </a:p>
          </p:txBody>
        </p:sp>
        <p:sp>
          <p:nvSpPr>
            <p:cNvPr id="25653" name="Rectangle 20"/>
            <p:cNvSpPr>
              <a:spLocks noChangeArrowheads="1"/>
            </p:cNvSpPr>
            <p:nvPr/>
          </p:nvSpPr>
          <p:spPr bwMode="auto">
            <a:xfrm>
              <a:off x="5029" y="2160"/>
              <a:ext cx="498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Chicago" charset="0"/>
                </a:rPr>
                <a:t>ANARCHY</a:t>
              </a:r>
            </a:p>
          </p:txBody>
        </p:sp>
      </p:grpSp>
      <p:sp>
        <p:nvSpPr>
          <p:cNvPr id="25610" name="Text Box 21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99063" name="Rectangle 23" hidden="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600075"/>
            <a:ext cx="7772400" cy="1143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East Jerusalem and Mt of Olives aerial from s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</a:endParaRPr>
          </a:p>
        </p:txBody>
      </p:sp>
      <p:pic>
        <p:nvPicPr>
          <p:cNvPr id="599064" name="Picture 24" descr="E:\0Adds 2002\04 Judah\010703 Beersheba flight\Jerusalem\sr\East Jerusalem and Mt of Olives aerial from s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5613" name="Rectangle 25"/>
          <p:cNvSpPr>
            <a:spLocks noChangeArrowheads="1"/>
          </p:cNvSpPr>
          <p:nvPr/>
        </p:nvSpPr>
        <p:spPr bwMode="auto">
          <a:xfrm>
            <a:off x="249238" y="4016375"/>
            <a:ext cx="1236662" cy="59213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Rectangle 26"/>
          <p:cNvSpPr>
            <a:spLocks noChangeArrowheads="1"/>
          </p:cNvSpPr>
          <p:nvPr/>
        </p:nvSpPr>
        <p:spPr bwMode="auto">
          <a:xfrm>
            <a:off x="3830638" y="3876675"/>
            <a:ext cx="1490662" cy="38258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5" name="Line 28"/>
          <p:cNvSpPr>
            <a:spLocks noChangeShapeType="1"/>
          </p:cNvSpPr>
          <p:nvPr/>
        </p:nvSpPr>
        <p:spPr bwMode="auto">
          <a:xfrm flipH="1">
            <a:off x="3429000" y="4257675"/>
            <a:ext cx="68580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69" name="Text Box 29"/>
          <p:cNvSpPr txBox="1">
            <a:spLocks noChangeArrowheads="1"/>
          </p:cNvSpPr>
          <p:nvPr/>
        </p:nvSpPr>
        <p:spPr bwMode="auto">
          <a:xfrm>
            <a:off x="1817688" y="128588"/>
            <a:ext cx="53006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solidFill>
                  <a:schemeClr val="bg2"/>
                </a:solidFill>
                <a:latin typeface="Limon S1" charset="0"/>
              </a:rPr>
              <a:t>enb</a:t>
            </a:r>
            <a:r>
              <a:rPr lang="ja-JP" altLang="en-US" sz="4000" b="1">
                <a:solidFill>
                  <a:schemeClr val="bg2"/>
                </a:solidFill>
                <a:latin typeface="Limon S1" charset="0"/>
              </a:rPr>
              <a:t>‘</a:t>
            </a:r>
            <a:r>
              <a:rPr lang="en-US" sz="4000" b="1">
                <a:solidFill>
                  <a:schemeClr val="bg2"/>
                </a:solidFill>
                <a:latin typeface="Limon S1" charset="0"/>
              </a:rPr>
              <a:t>Í saMvIl {</a:t>
            </a:r>
            <a:r>
              <a:rPr lang="en-US" b="1">
                <a:solidFill>
                  <a:schemeClr val="bg2"/>
                </a:solidFill>
                <a:latin typeface="Arial" charset="0"/>
              </a:rPr>
              <a:t>Nebi Samwil</a:t>
            </a:r>
            <a:r>
              <a:rPr lang="en-US" sz="2000" b="1">
                <a:solidFill>
                  <a:schemeClr val="bg2"/>
                </a:solidFill>
                <a:latin typeface="Arial" charset="0"/>
              </a:rPr>
              <a:t>"</a:t>
            </a:r>
            <a:r>
              <a:rPr lang="en-US" b="1">
                <a:solidFill>
                  <a:schemeClr val="bg2"/>
                </a:solidFill>
                <a:latin typeface="Arial" charset="0"/>
              </a:rPr>
              <a:t> </a:t>
            </a:r>
            <a:r>
              <a:rPr lang="en-US" sz="4000" b="1">
                <a:solidFill>
                  <a:schemeClr val="bg2"/>
                </a:solidFill>
                <a:latin typeface="Limon S1" charset="0"/>
              </a:rPr>
              <a:t>¬enACit r:am:a¦</a:t>
            </a:r>
          </a:p>
        </p:txBody>
      </p:sp>
      <p:sp>
        <p:nvSpPr>
          <p:cNvPr id="599070" name="Text Box 30"/>
          <p:cNvSpPr txBox="1">
            <a:spLocks noChangeArrowheads="1"/>
          </p:cNvSpPr>
          <p:nvPr/>
        </p:nvSpPr>
        <p:spPr bwMode="auto">
          <a:xfrm>
            <a:off x="4038600" y="3730625"/>
            <a:ext cx="7191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ebfanI</a:t>
            </a:r>
          </a:p>
        </p:txBody>
      </p:sp>
      <p:sp>
        <p:nvSpPr>
          <p:cNvPr id="25618" name="Line 31"/>
          <p:cNvSpPr>
            <a:spLocks noChangeShapeType="1"/>
          </p:cNvSpPr>
          <p:nvPr/>
        </p:nvSpPr>
        <p:spPr bwMode="auto">
          <a:xfrm flipH="1">
            <a:off x="152400" y="2733675"/>
            <a:ext cx="30480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9072" name="Text Box 32"/>
          <p:cNvSpPr txBox="1">
            <a:spLocks noChangeArrowheads="1"/>
          </p:cNvSpPr>
          <p:nvPr/>
        </p:nvSpPr>
        <p:spPr bwMode="auto">
          <a:xfrm>
            <a:off x="0" y="2651125"/>
            <a:ext cx="10175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RBHvihar elIPñM</a:t>
            </a:r>
          </a:p>
        </p:txBody>
      </p:sp>
      <p:sp>
        <p:nvSpPr>
          <p:cNvPr id="25620" name="Rectangle 33"/>
          <p:cNvSpPr>
            <a:spLocks noChangeArrowheads="1"/>
          </p:cNvSpPr>
          <p:nvPr/>
        </p:nvSpPr>
        <p:spPr bwMode="auto">
          <a:xfrm>
            <a:off x="2160588" y="3627438"/>
            <a:ext cx="1490662" cy="38258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74" name="Text Box 34"/>
          <p:cNvSpPr txBox="1">
            <a:spLocks noChangeArrowheads="1"/>
          </p:cNvSpPr>
          <p:nvPr/>
        </p:nvSpPr>
        <p:spPr bwMode="auto">
          <a:xfrm>
            <a:off x="2155825" y="3500438"/>
            <a:ext cx="11572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PñM edImGUlIv</a:t>
            </a:r>
          </a:p>
        </p:txBody>
      </p:sp>
      <p:sp>
        <p:nvSpPr>
          <p:cNvPr id="599075" name="Text Box 35"/>
          <p:cNvSpPr txBox="1">
            <a:spLocks noChangeArrowheads="1"/>
          </p:cNvSpPr>
          <p:nvPr/>
        </p:nvSpPr>
        <p:spPr bwMode="auto">
          <a:xfrm>
            <a:off x="254000" y="3965575"/>
            <a:ext cx="13033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edam én fµda</a:t>
            </a:r>
          </a:p>
        </p:txBody>
      </p:sp>
      <p:sp>
        <p:nvSpPr>
          <p:cNvPr id="25623" name="Line 36"/>
          <p:cNvSpPr>
            <a:spLocks noChangeShapeType="1"/>
          </p:cNvSpPr>
          <p:nvPr/>
        </p:nvSpPr>
        <p:spPr bwMode="auto">
          <a:xfrm>
            <a:off x="190500" y="3692525"/>
            <a:ext cx="635000" cy="3492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4" name="Text Box 42"/>
          <p:cNvSpPr txBox="1">
            <a:spLocks noChangeArrowheads="1"/>
          </p:cNvSpPr>
          <p:nvPr/>
        </p:nvSpPr>
        <p:spPr bwMode="auto">
          <a:xfrm>
            <a:off x="6675438" y="6194425"/>
            <a:ext cx="227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31-32</a:t>
            </a:r>
          </a:p>
        </p:txBody>
      </p:sp>
      <p:sp>
        <p:nvSpPr>
          <p:cNvPr id="25625" name="Text Box 43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599084" name="Rectangle 44"/>
          <p:cNvSpPr>
            <a:spLocks noChangeArrowheads="1"/>
          </p:cNvSpPr>
          <p:nvPr/>
        </p:nvSpPr>
        <p:spPr bwMode="auto">
          <a:xfrm>
            <a:off x="7553325" y="6532563"/>
            <a:ext cx="736600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7.2.03d.</a:t>
            </a:r>
          </a:p>
        </p:txBody>
      </p:sp>
      <p:sp>
        <p:nvSpPr>
          <p:cNvPr id="25627" name="Text Box 45"/>
          <p:cNvSpPr txBox="1">
            <a:spLocks noChangeArrowheads="1"/>
          </p:cNvSpPr>
          <p:nvPr/>
        </p:nvSpPr>
        <p:spPr bwMode="auto">
          <a:xfrm>
            <a:off x="8369300" y="6384925"/>
            <a:ext cx="7747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599089" name="Rectangle 49"/>
          <p:cNvSpPr>
            <a:spLocks noChangeArrowheads="1"/>
          </p:cNvSpPr>
          <p:nvPr/>
        </p:nvSpPr>
        <p:spPr bwMode="auto">
          <a:xfrm>
            <a:off x="808831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25629" name="Rectangle 51"/>
          <p:cNvSpPr>
            <a:spLocks noChangeArrowheads="1"/>
          </p:cNvSpPr>
          <p:nvPr/>
        </p:nvSpPr>
        <p:spPr bwMode="auto">
          <a:xfrm>
            <a:off x="7378700" y="3876675"/>
            <a:ext cx="1490663" cy="635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92" name="Text Box 52"/>
          <p:cNvSpPr txBox="1">
            <a:spLocks noChangeArrowheads="1"/>
          </p:cNvSpPr>
          <p:nvPr/>
        </p:nvSpPr>
        <p:spPr bwMode="auto">
          <a:xfrm>
            <a:off x="7015163" y="3719513"/>
            <a:ext cx="19319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mhavifI eTAkan;       RkugeyrIxUr</a:t>
            </a:r>
          </a:p>
        </p:txBody>
      </p:sp>
      <p:sp>
        <p:nvSpPr>
          <p:cNvPr id="599094" name="Oval 54"/>
          <p:cNvSpPr>
            <a:spLocks noChangeArrowheads="1"/>
          </p:cNvSpPr>
          <p:nvPr/>
        </p:nvSpPr>
        <p:spPr bwMode="auto">
          <a:xfrm>
            <a:off x="479425" y="1050925"/>
            <a:ext cx="1165225" cy="454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95" name="Oval 55"/>
          <p:cNvSpPr>
            <a:spLocks noChangeArrowheads="1"/>
          </p:cNvSpPr>
          <p:nvPr/>
        </p:nvSpPr>
        <p:spPr bwMode="auto">
          <a:xfrm>
            <a:off x="317500" y="1296988"/>
            <a:ext cx="1165225" cy="454025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96" name="Oval 56"/>
          <p:cNvSpPr>
            <a:spLocks noChangeArrowheads="1"/>
          </p:cNvSpPr>
          <p:nvPr/>
        </p:nvSpPr>
        <p:spPr bwMode="auto">
          <a:xfrm>
            <a:off x="762000" y="1017588"/>
            <a:ext cx="1165225" cy="4540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97" name="Oval 57"/>
          <p:cNvSpPr>
            <a:spLocks noChangeArrowheads="1"/>
          </p:cNvSpPr>
          <p:nvPr/>
        </p:nvSpPr>
        <p:spPr bwMode="auto">
          <a:xfrm>
            <a:off x="330200" y="1158875"/>
            <a:ext cx="1165225" cy="454025"/>
          </a:xfrm>
          <a:prstGeom prst="ellipse">
            <a:avLst/>
          </a:prstGeom>
          <a:noFill/>
          <a:ln w="57150">
            <a:solidFill>
              <a:srgbClr val="1CFF23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98" name="Oval 58"/>
          <p:cNvSpPr>
            <a:spLocks noChangeArrowheads="1"/>
          </p:cNvSpPr>
          <p:nvPr/>
        </p:nvSpPr>
        <p:spPr bwMode="auto">
          <a:xfrm>
            <a:off x="914400" y="1228725"/>
            <a:ext cx="1165225" cy="45402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099" name="Oval 59"/>
          <p:cNvSpPr>
            <a:spLocks noChangeArrowheads="1"/>
          </p:cNvSpPr>
          <p:nvPr/>
        </p:nvSpPr>
        <p:spPr bwMode="auto">
          <a:xfrm>
            <a:off x="808038" y="1184275"/>
            <a:ext cx="1165225" cy="454025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99100" name="Oval 60"/>
          <p:cNvSpPr>
            <a:spLocks noChangeArrowheads="1"/>
          </p:cNvSpPr>
          <p:nvPr/>
        </p:nvSpPr>
        <p:spPr bwMode="auto">
          <a:xfrm>
            <a:off x="554038" y="1127125"/>
            <a:ext cx="1165225" cy="454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50800" dir="54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5638" name="Oval 61"/>
          <p:cNvSpPr>
            <a:spLocks noChangeArrowheads="1"/>
          </p:cNvSpPr>
          <p:nvPr/>
        </p:nvSpPr>
        <p:spPr bwMode="auto">
          <a:xfrm>
            <a:off x="666750" y="1198563"/>
            <a:ext cx="757238" cy="23336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9067" name="Line 27"/>
          <p:cNvSpPr>
            <a:spLocks noChangeShapeType="1"/>
          </p:cNvSpPr>
          <p:nvPr/>
        </p:nvSpPr>
        <p:spPr bwMode="auto">
          <a:xfrm flipH="1">
            <a:off x="990600" y="652463"/>
            <a:ext cx="1538288" cy="6334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5640" name="Rectangle 63"/>
          <p:cNvSpPr>
            <a:spLocks noChangeArrowheads="1"/>
          </p:cNvSpPr>
          <p:nvPr/>
        </p:nvSpPr>
        <p:spPr bwMode="auto">
          <a:xfrm>
            <a:off x="2324100" y="1547813"/>
            <a:ext cx="5824538" cy="1525587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9087" name="Text Box 47"/>
          <p:cNvSpPr txBox="1">
            <a:spLocks noChangeArrowheads="1"/>
          </p:cNvSpPr>
          <p:nvPr/>
        </p:nvSpPr>
        <p:spPr bwMode="auto">
          <a:xfrm>
            <a:off x="2403475" y="1490663"/>
            <a:ext cx="6065838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EA18"/>
                </a:solidFill>
                <a:latin typeface="Limon S1" charset="0"/>
              </a:rPr>
              <a:t>saMyUEGl³ Ca ehara nig CaecAhVay  eKhdæan nig RsukkMeNItrbs;Kat; enAxageCIgénRkugeyrUsaLim</a:t>
            </a:r>
            <a:endParaRPr lang="en-US" sz="3200" b="1">
              <a:solidFill>
                <a:srgbClr val="FFEA18"/>
              </a:solidFill>
            </a:endParaRPr>
          </a:p>
        </p:txBody>
      </p:sp>
      <p:sp>
        <p:nvSpPr>
          <p:cNvPr id="25642" name="Text Box 64"/>
          <p:cNvSpPr txBox="1">
            <a:spLocks noChangeArrowheads="1"/>
          </p:cNvSpPr>
          <p:nvPr/>
        </p:nvSpPr>
        <p:spPr bwMode="auto">
          <a:xfrm>
            <a:off x="8559800" y="6384925"/>
            <a:ext cx="34448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9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9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9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9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9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9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9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9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9094" grpId="0" animBg="1"/>
      <p:bldP spid="599095" grpId="0" animBg="1"/>
      <p:bldP spid="599096" grpId="0" animBg="1"/>
      <p:bldP spid="599097" grpId="0" animBg="1"/>
      <p:bldP spid="599098" grpId="0" animBg="1"/>
      <p:bldP spid="599099" grpId="0" animBg="1"/>
      <p:bldP spid="5991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3136900" y="1011238"/>
            <a:ext cx="17891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>
                <a:solidFill>
                  <a:schemeClr val="accent2"/>
                </a:solidFill>
                <a:latin typeface="Limon R1" charset="0"/>
              </a:rPr>
              <a:t>GnaFibetyü </a:t>
            </a:r>
          </a:p>
        </p:txBody>
      </p:sp>
      <p:sp>
        <p:nvSpPr>
          <p:cNvPr id="582662" name="Rectangle 6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6631" name="Freeform 8"/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2" name="Rectangle 9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Rectangle 10"/>
          <p:cNvSpPr>
            <a:spLocks noChangeArrowheads="1"/>
          </p:cNvSpPr>
          <p:nvPr/>
        </p:nvSpPr>
        <p:spPr bwMode="auto">
          <a:xfrm>
            <a:off x="3886200" y="1524000"/>
            <a:ext cx="11826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bg2"/>
                </a:solidFill>
                <a:latin typeface="Limon S1" charset="0"/>
              </a:rPr>
              <a:t>ecAhVay</a:t>
            </a:r>
          </a:p>
        </p:txBody>
      </p:sp>
      <p:sp>
        <p:nvSpPr>
          <p:cNvPr id="26634" name="Rectangle 11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Line 12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Line 13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Rectangle 14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8" name="Text Box 16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</a:endParaRPr>
          </a:p>
        </p:txBody>
      </p:sp>
      <p:grpSp>
        <p:nvGrpSpPr>
          <p:cNvPr id="26639" name="Group 43"/>
          <p:cNvGrpSpPr>
            <a:grpSpLocks/>
          </p:cNvGrpSpPr>
          <p:nvPr/>
        </p:nvGrpSpPr>
        <p:grpSpPr bwMode="auto">
          <a:xfrm>
            <a:off x="406400" y="238125"/>
            <a:ext cx="8331200" cy="4832350"/>
            <a:chOff x="256" y="150"/>
            <a:chExt cx="5248" cy="3044"/>
          </a:xfrm>
        </p:grpSpPr>
        <p:sp>
          <p:nvSpPr>
            <p:cNvPr id="582671" name="Text Box 15"/>
            <p:cNvSpPr txBox="1">
              <a:spLocks noChangeArrowheads="1"/>
            </p:cNvSpPr>
            <p:nvPr/>
          </p:nvSpPr>
          <p:spPr bwMode="auto">
            <a:xfrm>
              <a:off x="256" y="2368"/>
              <a:ext cx="5248" cy="8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ja-JP" altLang="en-US" sz="8000" i="1">
                  <a:solidFill>
                    <a:srgbClr val="FFFF00"/>
                  </a:solidFill>
                  <a:latin typeface="Limon S1" charset="0"/>
                </a:rPr>
                <a:t>“</a:t>
              </a:r>
              <a:r>
                <a:rPr lang="en-US" sz="8000" i="1">
                  <a:solidFill>
                    <a:srgbClr val="FFFF00"/>
                  </a:solidFill>
                  <a:latin typeface="Limon S1" charset="0"/>
                </a:rPr>
                <a:t>eyIg cg;)anesþcmYyGgÁ¡</a:t>
              </a:r>
              <a:r>
                <a:rPr lang="ja-JP" altLang="en-US" sz="8000" i="1">
                  <a:solidFill>
                    <a:srgbClr val="FFFF00"/>
                  </a:solidFill>
                  <a:latin typeface="Limon S1" charset="0"/>
                </a:rPr>
                <a:t>”</a:t>
              </a:r>
              <a:endParaRPr lang="en-US" sz="8000" i="1">
                <a:solidFill>
                  <a:srgbClr val="FFFF00"/>
                </a:solidFill>
                <a:latin typeface="Limon S1" charset="0"/>
              </a:endParaRPr>
            </a:p>
          </p:txBody>
        </p:sp>
        <p:sp>
          <p:nvSpPr>
            <p:cNvPr id="582673" name="Text Box 17"/>
            <p:cNvSpPr txBox="1">
              <a:spLocks noChangeArrowheads="1"/>
            </p:cNvSpPr>
            <p:nvPr/>
          </p:nvSpPr>
          <p:spPr bwMode="auto">
            <a:xfrm>
              <a:off x="1128" y="150"/>
              <a:ext cx="125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tx1"/>
                  </a:solidFill>
                  <a:latin typeface="Limon S1" charset="0"/>
                </a:rPr>
                <a:t>1 saMy:UEGl 8³ 4-9</a:t>
              </a:r>
              <a:endParaRPr lang="en-US" sz="16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26640" name="Group 18"/>
          <p:cNvGrpSpPr>
            <a:grpSpLocks/>
          </p:cNvGrpSpPr>
          <p:nvPr/>
        </p:nvGrpSpPr>
        <p:grpSpPr bwMode="auto">
          <a:xfrm>
            <a:off x="7983538" y="3522663"/>
            <a:ext cx="974725" cy="877887"/>
            <a:chOff x="5029" y="2160"/>
            <a:chExt cx="614" cy="384"/>
          </a:xfrm>
        </p:grpSpPr>
        <p:sp>
          <p:nvSpPr>
            <p:cNvPr id="26650" name="Freeform 19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1" name="Freeform 20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2" name="Rectangle 21"/>
            <p:cNvSpPr>
              <a:spLocks noChangeArrowheads="1"/>
            </p:cNvSpPr>
            <p:nvPr/>
          </p:nvSpPr>
          <p:spPr bwMode="auto">
            <a:xfrm>
              <a:off x="5216" y="2426"/>
              <a:ext cx="22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26653" name="Freeform 22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4" name="AutoShape 23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5" name="Rectangle 24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6" name="AutoShape 25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7" name="Line 26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8" name="Line 27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59" name="Rectangle 28"/>
            <p:cNvSpPr>
              <a:spLocks noChangeArrowheads="1"/>
            </p:cNvSpPr>
            <p:nvPr/>
          </p:nvSpPr>
          <p:spPr bwMode="auto">
            <a:xfrm>
              <a:off x="5200" y="2390"/>
              <a:ext cx="254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350</a:t>
              </a:r>
            </a:p>
          </p:txBody>
        </p:sp>
        <p:sp>
          <p:nvSpPr>
            <p:cNvPr id="26660" name="Rectangle 29"/>
            <p:cNvSpPr>
              <a:spLocks noChangeArrowheads="1"/>
            </p:cNvSpPr>
            <p:nvPr/>
          </p:nvSpPr>
          <p:spPr bwMode="auto">
            <a:xfrm>
              <a:off x="5136" y="2278"/>
              <a:ext cx="365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ecAhVay </a:t>
              </a:r>
            </a:p>
          </p:txBody>
        </p:sp>
        <p:sp>
          <p:nvSpPr>
            <p:cNvPr id="26661" name="Rectangle 30"/>
            <p:cNvSpPr>
              <a:spLocks noChangeArrowheads="1"/>
            </p:cNvSpPr>
            <p:nvPr/>
          </p:nvSpPr>
          <p:spPr bwMode="auto">
            <a:xfrm>
              <a:off x="5029" y="2160"/>
              <a:ext cx="463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GnaFibetyü</a:t>
              </a:r>
            </a:p>
          </p:txBody>
        </p:sp>
      </p:grpSp>
      <p:sp>
        <p:nvSpPr>
          <p:cNvPr id="26641" name="Text Box 31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2688" name="Rectangle 32"/>
          <p:cNvSpPr>
            <a:spLocks noChangeArrowheads="1"/>
          </p:cNvSpPr>
          <p:nvPr/>
        </p:nvSpPr>
        <p:spPr bwMode="auto">
          <a:xfrm>
            <a:off x="8078788" y="65325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26643" name="Text Box 33"/>
          <p:cNvSpPr txBox="1">
            <a:spLocks noChangeArrowheads="1"/>
          </p:cNvSpPr>
          <p:nvPr/>
        </p:nvSpPr>
        <p:spPr bwMode="auto">
          <a:xfrm>
            <a:off x="6675438" y="6194425"/>
            <a:ext cx="227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31-32</a:t>
            </a:r>
          </a:p>
        </p:txBody>
      </p:sp>
      <p:grpSp>
        <p:nvGrpSpPr>
          <p:cNvPr id="26644" name="Group 42"/>
          <p:cNvGrpSpPr>
            <a:grpSpLocks/>
          </p:cNvGrpSpPr>
          <p:nvPr/>
        </p:nvGrpSpPr>
        <p:grpSpPr bwMode="auto">
          <a:xfrm>
            <a:off x="642938" y="-122238"/>
            <a:ext cx="8331200" cy="5946776"/>
            <a:chOff x="405" y="-77"/>
            <a:chExt cx="5248" cy="3746"/>
          </a:xfrm>
        </p:grpSpPr>
        <p:sp>
          <p:nvSpPr>
            <p:cNvPr id="582693" name="Text Box 37"/>
            <p:cNvSpPr txBox="1">
              <a:spLocks noChangeArrowheads="1"/>
            </p:cNvSpPr>
            <p:nvPr/>
          </p:nvSpPr>
          <p:spPr bwMode="auto">
            <a:xfrm>
              <a:off x="405" y="2343"/>
              <a:ext cx="5248" cy="1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ja-JP" altLang="en-US" sz="6600" i="1">
                  <a:solidFill>
                    <a:schemeClr val="hlink"/>
                  </a:solidFill>
                  <a:latin typeface="Limon S1" charset="0"/>
                </a:rPr>
                <a:t>“</a:t>
              </a:r>
              <a:r>
                <a:rPr lang="en-US" sz="6600" i="1">
                  <a:solidFill>
                    <a:schemeClr val="hlink"/>
                  </a:solidFill>
                  <a:latin typeface="Limon S1" charset="0"/>
                </a:rPr>
                <a:t>etIGñkral;KñaR)adkc,as;ehIyb¤ faGñkral;Kñacg;)andUecñH?</a:t>
              </a:r>
              <a:r>
                <a:rPr lang="ja-JP" altLang="en-US" sz="6600" i="1">
                  <a:solidFill>
                    <a:schemeClr val="hlink"/>
                  </a:solidFill>
                  <a:latin typeface="Limon S1" charset="0"/>
                </a:rPr>
                <a:t>”</a:t>
              </a:r>
              <a:endParaRPr lang="en-US" sz="6600" i="1">
                <a:solidFill>
                  <a:schemeClr val="hlink"/>
                </a:solidFill>
                <a:latin typeface="Limon S1" charset="0"/>
              </a:endParaRPr>
            </a:p>
          </p:txBody>
        </p:sp>
        <p:sp>
          <p:nvSpPr>
            <p:cNvPr id="582694" name="Text Box 38"/>
            <p:cNvSpPr txBox="1">
              <a:spLocks noChangeArrowheads="1"/>
            </p:cNvSpPr>
            <p:nvPr/>
          </p:nvSpPr>
          <p:spPr bwMode="auto">
            <a:xfrm>
              <a:off x="1293" y="-77"/>
              <a:ext cx="125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tx1"/>
                  </a:solidFill>
                  <a:latin typeface="Limon S1" charset="0"/>
                </a:rPr>
                <a:t>1 saMy:UEGl 8³ 10-19</a:t>
              </a:r>
              <a:endParaRPr lang="en-US" sz="1600" b="1">
                <a:solidFill>
                  <a:schemeClr val="tx1"/>
                </a:solidFill>
              </a:endParaRPr>
            </a:p>
          </p:txBody>
        </p:sp>
      </p:grpSp>
      <p:sp>
        <p:nvSpPr>
          <p:cNvPr id="26645" name="Text Box 39"/>
          <p:cNvSpPr txBox="1">
            <a:spLocks noChangeArrowheads="1"/>
          </p:cNvSpPr>
          <p:nvPr/>
        </p:nvSpPr>
        <p:spPr bwMode="auto">
          <a:xfrm>
            <a:off x="8594725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2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82696" name="Rectangle 40"/>
          <p:cNvSpPr>
            <a:spLocks noChangeArrowheads="1"/>
          </p:cNvSpPr>
          <p:nvPr/>
        </p:nvSpPr>
        <p:spPr bwMode="auto">
          <a:xfrm>
            <a:off x="4318000" y="2222500"/>
            <a:ext cx="6381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Limon R1" charset="0"/>
              </a:rPr>
              <a:t>350</a:t>
            </a:r>
          </a:p>
        </p:txBody>
      </p:sp>
      <p:sp>
        <p:nvSpPr>
          <p:cNvPr id="582697" name="Oval 41"/>
          <p:cNvSpPr>
            <a:spLocks noChangeArrowheads="1"/>
          </p:cNvSpPr>
          <p:nvPr/>
        </p:nvSpPr>
        <p:spPr bwMode="auto">
          <a:xfrm>
            <a:off x="3949700" y="2168525"/>
            <a:ext cx="1397000" cy="61753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2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2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696" grpId="0" autoUpdateAnimBg="0"/>
      <p:bldP spid="58269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ChangeArrowheads="1"/>
          </p:cNvSpPr>
          <p:nvPr/>
        </p:nvSpPr>
        <p:spPr bwMode="auto">
          <a:xfrm>
            <a:off x="3081338" y="860425"/>
            <a:ext cx="3113087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4D4D4D"/>
                </a:solidFill>
                <a:latin typeface="Limon R1" charset="0"/>
              </a:rPr>
              <a:t>BYkecAhVayTg 13rbs;Byk sasn_GIuRsaEGl&gt;&gt;&gt;</a:t>
            </a:r>
          </a:p>
        </p:txBody>
      </p:sp>
      <p:sp>
        <p:nvSpPr>
          <p:cNvPr id="27651" name="Text Box 1027"/>
          <p:cNvSpPr txBox="1">
            <a:spLocks noChangeArrowheads="1"/>
          </p:cNvSpPr>
          <p:nvPr/>
        </p:nvSpPr>
        <p:spPr bwMode="auto">
          <a:xfrm rot="-1263965">
            <a:off x="365125" y="2185988"/>
            <a:ext cx="267652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solidFill>
                  <a:srgbClr val="4D4D4D"/>
                </a:solidFill>
                <a:latin typeface="Limon R1" charset="0"/>
              </a:rPr>
              <a:t>eKDan</a:t>
            </a:r>
          </a:p>
        </p:txBody>
      </p:sp>
      <p:sp>
        <p:nvSpPr>
          <p:cNvPr id="27652" name="Text Box 1028"/>
          <p:cNvSpPr txBox="1">
            <a:spLocks noChangeArrowheads="1"/>
          </p:cNvSpPr>
          <p:nvPr/>
        </p:nvSpPr>
        <p:spPr bwMode="auto">
          <a:xfrm rot="-478559">
            <a:off x="1520825" y="600075"/>
            <a:ext cx="26765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solidFill>
                  <a:srgbClr val="4D4D4D"/>
                </a:solidFill>
                <a:latin typeface="Limon R1" charset="0"/>
              </a:rPr>
              <a:t>saMsun</a:t>
            </a:r>
          </a:p>
        </p:txBody>
      </p:sp>
      <p:sp>
        <p:nvSpPr>
          <p:cNvPr id="27653" name="Text Box 1029"/>
          <p:cNvSpPr txBox="1">
            <a:spLocks noChangeArrowheads="1"/>
          </p:cNvSpPr>
          <p:nvPr/>
        </p:nvSpPr>
        <p:spPr bwMode="auto">
          <a:xfrm rot="1442299">
            <a:off x="6434138" y="1243013"/>
            <a:ext cx="267652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solidFill>
                  <a:srgbClr val="4D4D4D"/>
                </a:solidFill>
                <a:latin typeface="Limon R1" charset="0"/>
              </a:rPr>
              <a:t>edbUra:</a:t>
            </a:r>
          </a:p>
        </p:txBody>
      </p:sp>
      <p:sp>
        <p:nvSpPr>
          <p:cNvPr id="27654" name="Text Box 1030"/>
          <p:cNvSpPr txBox="1">
            <a:spLocks noChangeArrowheads="1"/>
          </p:cNvSpPr>
          <p:nvPr/>
        </p:nvSpPr>
        <p:spPr bwMode="auto">
          <a:xfrm>
            <a:off x="1841500" y="2640013"/>
            <a:ext cx="61880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>
                <a:solidFill>
                  <a:srgbClr val="4D4D4D"/>
                </a:solidFill>
                <a:latin typeface="Limon R1" charset="0"/>
              </a:rPr>
              <a:t>ecAhVaycugeRkayeK nig d¾eqIñmbMput </a:t>
            </a:r>
            <a:r>
              <a:rPr lang="ja-JP" altLang="en-US" sz="4800">
                <a:solidFill>
                  <a:srgbClr val="4D4D4D"/>
                </a:solidFill>
                <a:latin typeface="Limon R1" charset="0"/>
              </a:rPr>
              <a:t>“</a:t>
            </a:r>
            <a:r>
              <a:rPr lang="en-US" sz="4800">
                <a:solidFill>
                  <a:srgbClr val="4D4D4D"/>
                </a:solidFill>
                <a:latin typeface="Limon R1" charset="0"/>
              </a:rPr>
              <a:t>EdlmanlkçN³Rtecokévy</a:t>
            </a:r>
            <a:r>
              <a:rPr lang="ja-JP" altLang="en-US" sz="4800">
                <a:solidFill>
                  <a:srgbClr val="4D4D4D"/>
                </a:solidFill>
                <a:latin typeface="Limon R1" charset="0"/>
              </a:rPr>
              <a:t>”</a:t>
            </a:r>
            <a:r>
              <a:rPr lang="en-US" sz="4800">
                <a:solidFill>
                  <a:srgbClr val="4D4D4D"/>
                </a:solidFill>
                <a:latin typeface="Limon R1" charset="0"/>
              </a:rPr>
              <a:t> KW&gt;&gt;&gt;</a:t>
            </a:r>
            <a:endParaRPr lang="en-US" b="1">
              <a:solidFill>
                <a:srgbClr val="4D4D4D"/>
              </a:solidFill>
              <a:latin typeface="Helvetica" charset="0"/>
            </a:endParaRPr>
          </a:p>
        </p:txBody>
      </p:sp>
      <p:sp>
        <p:nvSpPr>
          <p:cNvPr id="585735" name="Rectangle 1031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7656" name="WordArt 1033"/>
          <p:cNvSpPr>
            <a:spLocks noChangeArrowheads="1" noChangeShapeType="1" noTextEdit="1"/>
          </p:cNvSpPr>
          <p:nvPr/>
        </p:nvSpPr>
        <p:spPr bwMode="auto">
          <a:xfrm>
            <a:off x="949325" y="2135188"/>
            <a:ext cx="6684963" cy="40909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54481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9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Limon R1"/>
                <a:ea typeface="Limon R1"/>
                <a:cs typeface="Limon R1"/>
              </a:rPr>
              <a:t>saMyUEGl</a:t>
            </a:r>
          </a:p>
        </p:txBody>
      </p:sp>
      <p:sp>
        <p:nvSpPr>
          <p:cNvPr id="585738" name="AutoShape 1034"/>
          <p:cNvSpPr>
            <a:spLocks noChangeArrowheads="1"/>
          </p:cNvSpPr>
          <p:nvPr/>
        </p:nvSpPr>
        <p:spPr bwMode="auto">
          <a:xfrm>
            <a:off x="1481138" y="738188"/>
            <a:ext cx="6705600" cy="1485900"/>
          </a:xfrm>
          <a:prstGeom prst="curvedDownArrow">
            <a:avLst>
              <a:gd name="adj1" fmla="val 90256"/>
              <a:gd name="adj2" fmla="val 180513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5739" name="Text Box 1035"/>
          <p:cNvSpPr txBox="1">
            <a:spLocks noChangeArrowheads="1"/>
          </p:cNvSpPr>
          <p:nvPr/>
        </p:nvSpPr>
        <p:spPr bwMode="auto">
          <a:xfrm>
            <a:off x="635000" y="2832100"/>
            <a:ext cx="3848100" cy="796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6600">
                <a:solidFill>
                  <a:srgbClr val="F83949"/>
                </a:solidFill>
                <a:latin typeface="Limon R1" pitchFamily="2" charset="0"/>
                <a:ea typeface="+mn-ea"/>
                <a:cs typeface="+mn-cs"/>
              </a:rPr>
              <a:t>GnaFibetyü</a:t>
            </a:r>
          </a:p>
        </p:txBody>
      </p:sp>
      <p:sp>
        <p:nvSpPr>
          <p:cNvPr id="585740" name="Text Box 1036"/>
          <p:cNvSpPr txBox="1">
            <a:spLocks noChangeArrowheads="1"/>
          </p:cNvSpPr>
          <p:nvPr/>
        </p:nvSpPr>
        <p:spPr bwMode="auto">
          <a:xfrm>
            <a:off x="4940300" y="2806700"/>
            <a:ext cx="3556000" cy="796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6600">
                <a:solidFill>
                  <a:srgbClr val="25A5FA"/>
                </a:solidFill>
                <a:latin typeface="Limon R1" pitchFamily="2" charset="0"/>
                <a:ea typeface="+mn-ea"/>
                <a:cs typeface="+mn-cs"/>
              </a:rPr>
              <a:t>esþc</a:t>
            </a:r>
          </a:p>
        </p:txBody>
      </p:sp>
      <p:sp>
        <p:nvSpPr>
          <p:cNvPr id="27660" name="Text Box 103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585742" name="Text Box 1038"/>
          <p:cNvSpPr txBox="1">
            <a:spLocks noChangeArrowheads="1"/>
          </p:cNvSpPr>
          <p:nvPr/>
        </p:nvSpPr>
        <p:spPr bwMode="auto">
          <a:xfrm>
            <a:off x="1778000" y="-22225"/>
            <a:ext cx="19939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1 saMy:UEGl 9³ 17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27662" name="Text Box 103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5744" name="Rectangle 1040"/>
          <p:cNvSpPr>
            <a:spLocks noChangeArrowheads="1"/>
          </p:cNvSpPr>
          <p:nvPr/>
        </p:nvSpPr>
        <p:spPr bwMode="auto">
          <a:xfrm>
            <a:off x="8075613" y="65325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27664" name="Text Box 1041"/>
          <p:cNvSpPr txBox="1">
            <a:spLocks noChangeArrowheads="1"/>
          </p:cNvSpPr>
          <p:nvPr/>
        </p:nvSpPr>
        <p:spPr bwMode="auto">
          <a:xfrm>
            <a:off x="6675438" y="6194425"/>
            <a:ext cx="227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31-32</a:t>
            </a:r>
          </a:p>
        </p:txBody>
      </p:sp>
      <p:sp>
        <p:nvSpPr>
          <p:cNvPr id="27665" name="Text Box 1042"/>
          <p:cNvSpPr txBox="1">
            <a:spLocks noChangeArrowheads="1"/>
          </p:cNvSpPr>
          <p:nvPr/>
        </p:nvSpPr>
        <p:spPr bwMode="auto">
          <a:xfrm>
            <a:off x="8594725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5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85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85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8" grpId="0" animBg="1"/>
      <p:bldP spid="585739" grpId="0" autoUpdateAnimBg="0"/>
      <p:bldP spid="58574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026"/>
          <p:cNvGrpSpPr>
            <a:grpSpLocks/>
          </p:cNvGrpSpPr>
          <p:nvPr/>
        </p:nvGrpSpPr>
        <p:grpSpPr bwMode="auto">
          <a:xfrm>
            <a:off x="2141538" y="788988"/>
            <a:ext cx="5281612" cy="5100637"/>
            <a:chOff x="1349" y="497"/>
            <a:chExt cx="3327" cy="3213"/>
          </a:xfrm>
        </p:grpSpPr>
        <p:sp>
          <p:nvSpPr>
            <p:cNvPr id="28681" name="Oval 1027"/>
            <p:cNvSpPr>
              <a:spLocks noChangeArrowheads="1"/>
            </p:cNvSpPr>
            <p:nvPr/>
          </p:nvSpPr>
          <p:spPr bwMode="auto">
            <a:xfrm>
              <a:off x="1349" y="622"/>
              <a:ext cx="3184" cy="3088"/>
            </a:xfrm>
            <a:prstGeom prst="ellipse">
              <a:avLst/>
            </a:prstGeom>
            <a:noFill/>
            <a:ln w="104775">
              <a:solidFill>
                <a:srgbClr val="85858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Freeform 1028"/>
            <p:cNvSpPr>
              <a:spLocks/>
            </p:cNvSpPr>
            <p:nvPr/>
          </p:nvSpPr>
          <p:spPr bwMode="auto">
            <a:xfrm>
              <a:off x="2935" y="497"/>
              <a:ext cx="1668" cy="1448"/>
            </a:xfrm>
            <a:custGeom>
              <a:avLst/>
              <a:gdLst>
                <a:gd name="T0" fmla="*/ 63 w 1668"/>
                <a:gd name="T1" fmla="*/ 25 h 1448"/>
                <a:gd name="T2" fmla="*/ 12 w 1668"/>
                <a:gd name="T3" fmla="*/ 92 h 1448"/>
                <a:gd name="T4" fmla="*/ 46 w 1668"/>
                <a:gd name="T5" fmla="*/ 219 h 1448"/>
                <a:gd name="T6" fmla="*/ 54 w 1668"/>
                <a:gd name="T7" fmla="*/ 278 h 1448"/>
                <a:gd name="T8" fmla="*/ 130 w 1668"/>
                <a:gd name="T9" fmla="*/ 311 h 1448"/>
                <a:gd name="T10" fmla="*/ 374 w 1668"/>
                <a:gd name="T11" fmla="*/ 370 h 1448"/>
                <a:gd name="T12" fmla="*/ 636 w 1668"/>
                <a:gd name="T13" fmla="*/ 396 h 1448"/>
                <a:gd name="T14" fmla="*/ 753 w 1668"/>
                <a:gd name="T15" fmla="*/ 429 h 1448"/>
                <a:gd name="T16" fmla="*/ 854 w 1668"/>
                <a:gd name="T17" fmla="*/ 497 h 1448"/>
                <a:gd name="T18" fmla="*/ 897 w 1668"/>
                <a:gd name="T19" fmla="*/ 539 h 1448"/>
                <a:gd name="T20" fmla="*/ 913 w 1668"/>
                <a:gd name="T21" fmla="*/ 564 h 1448"/>
                <a:gd name="T22" fmla="*/ 964 w 1668"/>
                <a:gd name="T23" fmla="*/ 598 h 1448"/>
                <a:gd name="T24" fmla="*/ 1149 w 1668"/>
                <a:gd name="T25" fmla="*/ 732 h 1448"/>
                <a:gd name="T26" fmla="*/ 1242 w 1668"/>
                <a:gd name="T27" fmla="*/ 808 h 1448"/>
                <a:gd name="T28" fmla="*/ 1276 w 1668"/>
                <a:gd name="T29" fmla="*/ 850 h 1448"/>
                <a:gd name="T30" fmla="*/ 1284 w 1668"/>
                <a:gd name="T31" fmla="*/ 876 h 1448"/>
                <a:gd name="T32" fmla="*/ 1318 w 1668"/>
                <a:gd name="T33" fmla="*/ 935 h 1448"/>
                <a:gd name="T34" fmla="*/ 1360 w 1668"/>
                <a:gd name="T35" fmla="*/ 1086 h 1448"/>
                <a:gd name="T36" fmla="*/ 1436 w 1668"/>
                <a:gd name="T37" fmla="*/ 1305 h 1448"/>
                <a:gd name="T38" fmla="*/ 1444 w 1668"/>
                <a:gd name="T39" fmla="*/ 1330 h 1448"/>
                <a:gd name="T40" fmla="*/ 1469 w 1668"/>
                <a:gd name="T41" fmla="*/ 1356 h 1448"/>
                <a:gd name="T42" fmla="*/ 1528 w 1668"/>
                <a:gd name="T43" fmla="*/ 1448 h 1448"/>
                <a:gd name="T44" fmla="*/ 1604 w 1668"/>
                <a:gd name="T45" fmla="*/ 1415 h 1448"/>
                <a:gd name="T46" fmla="*/ 1629 w 1668"/>
                <a:gd name="T47" fmla="*/ 1398 h 1448"/>
                <a:gd name="T48" fmla="*/ 1663 w 1668"/>
                <a:gd name="T49" fmla="*/ 1389 h 1448"/>
                <a:gd name="T50" fmla="*/ 1646 w 1668"/>
                <a:gd name="T51" fmla="*/ 1280 h 1448"/>
                <a:gd name="T52" fmla="*/ 1604 w 1668"/>
                <a:gd name="T53" fmla="*/ 1086 h 1448"/>
                <a:gd name="T54" fmla="*/ 1562 w 1668"/>
                <a:gd name="T55" fmla="*/ 935 h 1448"/>
                <a:gd name="T56" fmla="*/ 1545 w 1668"/>
                <a:gd name="T57" fmla="*/ 901 h 1448"/>
                <a:gd name="T58" fmla="*/ 1511 w 1668"/>
                <a:gd name="T59" fmla="*/ 850 h 1448"/>
                <a:gd name="T60" fmla="*/ 1393 w 1668"/>
                <a:gd name="T61" fmla="*/ 716 h 1448"/>
                <a:gd name="T62" fmla="*/ 1385 w 1668"/>
                <a:gd name="T63" fmla="*/ 690 h 1448"/>
                <a:gd name="T64" fmla="*/ 1334 w 1668"/>
                <a:gd name="T65" fmla="*/ 674 h 1448"/>
                <a:gd name="T66" fmla="*/ 1259 w 1668"/>
                <a:gd name="T67" fmla="*/ 598 h 1448"/>
                <a:gd name="T68" fmla="*/ 1250 w 1668"/>
                <a:gd name="T69" fmla="*/ 572 h 1448"/>
                <a:gd name="T70" fmla="*/ 1090 w 1668"/>
                <a:gd name="T71" fmla="*/ 455 h 1448"/>
                <a:gd name="T72" fmla="*/ 1014 w 1668"/>
                <a:gd name="T73" fmla="*/ 396 h 1448"/>
                <a:gd name="T74" fmla="*/ 972 w 1668"/>
                <a:gd name="T75" fmla="*/ 345 h 1448"/>
                <a:gd name="T76" fmla="*/ 922 w 1668"/>
                <a:gd name="T77" fmla="*/ 311 h 1448"/>
                <a:gd name="T78" fmla="*/ 838 w 1668"/>
                <a:gd name="T79" fmla="*/ 269 h 1448"/>
                <a:gd name="T80" fmla="*/ 753 w 1668"/>
                <a:gd name="T81" fmla="*/ 252 h 1448"/>
                <a:gd name="T82" fmla="*/ 694 w 1668"/>
                <a:gd name="T83" fmla="*/ 177 h 1448"/>
                <a:gd name="T84" fmla="*/ 644 w 1668"/>
                <a:gd name="T85" fmla="*/ 160 h 1448"/>
                <a:gd name="T86" fmla="*/ 417 w 1668"/>
                <a:gd name="T87" fmla="*/ 84 h 1448"/>
                <a:gd name="T88" fmla="*/ 181 w 1668"/>
                <a:gd name="T89" fmla="*/ 0 h 1448"/>
                <a:gd name="T90" fmla="*/ 147 w 1668"/>
                <a:gd name="T91" fmla="*/ 8 h 1448"/>
                <a:gd name="T92" fmla="*/ 88 w 1668"/>
                <a:gd name="T93" fmla="*/ 17 h 1448"/>
                <a:gd name="T94" fmla="*/ 63 w 1668"/>
                <a:gd name="T95" fmla="*/ 25 h 14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68"/>
                <a:gd name="T145" fmla="*/ 0 h 1448"/>
                <a:gd name="T146" fmla="*/ 1668 w 1668"/>
                <a:gd name="T147" fmla="*/ 1448 h 14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68" h="1448">
                  <a:moveTo>
                    <a:pt x="63" y="25"/>
                  </a:moveTo>
                  <a:cubicBezTo>
                    <a:pt x="33" y="45"/>
                    <a:pt x="31" y="62"/>
                    <a:pt x="12" y="92"/>
                  </a:cubicBezTo>
                  <a:cubicBezTo>
                    <a:pt x="0" y="142"/>
                    <a:pt x="1" y="188"/>
                    <a:pt x="46" y="219"/>
                  </a:cubicBezTo>
                  <a:cubicBezTo>
                    <a:pt x="48" y="238"/>
                    <a:pt x="45" y="259"/>
                    <a:pt x="54" y="278"/>
                  </a:cubicBezTo>
                  <a:cubicBezTo>
                    <a:pt x="61" y="293"/>
                    <a:pt x="126" y="310"/>
                    <a:pt x="130" y="311"/>
                  </a:cubicBezTo>
                  <a:cubicBezTo>
                    <a:pt x="211" y="332"/>
                    <a:pt x="289" y="361"/>
                    <a:pt x="374" y="370"/>
                  </a:cubicBezTo>
                  <a:cubicBezTo>
                    <a:pt x="460" y="392"/>
                    <a:pt x="545" y="391"/>
                    <a:pt x="636" y="396"/>
                  </a:cubicBezTo>
                  <a:cubicBezTo>
                    <a:pt x="674" y="408"/>
                    <a:pt x="714" y="416"/>
                    <a:pt x="753" y="429"/>
                  </a:cubicBezTo>
                  <a:cubicBezTo>
                    <a:pt x="789" y="453"/>
                    <a:pt x="813" y="475"/>
                    <a:pt x="854" y="497"/>
                  </a:cubicBezTo>
                  <a:cubicBezTo>
                    <a:pt x="901" y="566"/>
                    <a:pt x="837" y="479"/>
                    <a:pt x="897" y="539"/>
                  </a:cubicBezTo>
                  <a:cubicBezTo>
                    <a:pt x="903" y="545"/>
                    <a:pt x="905" y="557"/>
                    <a:pt x="913" y="564"/>
                  </a:cubicBezTo>
                  <a:cubicBezTo>
                    <a:pt x="928" y="577"/>
                    <a:pt x="949" y="583"/>
                    <a:pt x="964" y="598"/>
                  </a:cubicBezTo>
                  <a:cubicBezTo>
                    <a:pt x="1015" y="649"/>
                    <a:pt x="1078" y="709"/>
                    <a:pt x="1149" y="732"/>
                  </a:cubicBezTo>
                  <a:cubicBezTo>
                    <a:pt x="1185" y="756"/>
                    <a:pt x="1198" y="793"/>
                    <a:pt x="1242" y="808"/>
                  </a:cubicBezTo>
                  <a:cubicBezTo>
                    <a:pt x="1262" y="873"/>
                    <a:pt x="1231" y="795"/>
                    <a:pt x="1276" y="850"/>
                  </a:cubicBezTo>
                  <a:cubicBezTo>
                    <a:pt x="1281" y="857"/>
                    <a:pt x="1280" y="867"/>
                    <a:pt x="1284" y="876"/>
                  </a:cubicBezTo>
                  <a:cubicBezTo>
                    <a:pt x="1293" y="896"/>
                    <a:pt x="1307" y="914"/>
                    <a:pt x="1318" y="935"/>
                  </a:cubicBezTo>
                  <a:cubicBezTo>
                    <a:pt x="1324" y="986"/>
                    <a:pt x="1330" y="1042"/>
                    <a:pt x="1360" y="1086"/>
                  </a:cubicBezTo>
                  <a:cubicBezTo>
                    <a:pt x="1376" y="1157"/>
                    <a:pt x="1394" y="1244"/>
                    <a:pt x="1436" y="1305"/>
                  </a:cubicBezTo>
                  <a:cubicBezTo>
                    <a:pt x="1438" y="1313"/>
                    <a:pt x="1439" y="1322"/>
                    <a:pt x="1444" y="1330"/>
                  </a:cubicBezTo>
                  <a:cubicBezTo>
                    <a:pt x="1450" y="1340"/>
                    <a:pt x="1464" y="1344"/>
                    <a:pt x="1469" y="1356"/>
                  </a:cubicBezTo>
                  <a:cubicBezTo>
                    <a:pt x="1497" y="1432"/>
                    <a:pt x="1449" y="1422"/>
                    <a:pt x="1528" y="1448"/>
                  </a:cubicBezTo>
                  <a:cubicBezTo>
                    <a:pt x="1555" y="1439"/>
                    <a:pt x="1576" y="1423"/>
                    <a:pt x="1604" y="1415"/>
                  </a:cubicBezTo>
                  <a:cubicBezTo>
                    <a:pt x="1612" y="1409"/>
                    <a:pt x="1619" y="1402"/>
                    <a:pt x="1629" y="1398"/>
                  </a:cubicBezTo>
                  <a:cubicBezTo>
                    <a:pt x="1639" y="1393"/>
                    <a:pt x="1659" y="1400"/>
                    <a:pt x="1663" y="1389"/>
                  </a:cubicBezTo>
                  <a:cubicBezTo>
                    <a:pt x="1668" y="1370"/>
                    <a:pt x="1652" y="1307"/>
                    <a:pt x="1646" y="1280"/>
                  </a:cubicBezTo>
                  <a:cubicBezTo>
                    <a:pt x="1662" y="1228"/>
                    <a:pt x="1635" y="1132"/>
                    <a:pt x="1604" y="1086"/>
                  </a:cubicBezTo>
                  <a:cubicBezTo>
                    <a:pt x="1595" y="1041"/>
                    <a:pt x="1580" y="972"/>
                    <a:pt x="1562" y="935"/>
                  </a:cubicBezTo>
                  <a:cubicBezTo>
                    <a:pt x="1556" y="923"/>
                    <a:pt x="1551" y="911"/>
                    <a:pt x="1545" y="901"/>
                  </a:cubicBezTo>
                  <a:cubicBezTo>
                    <a:pt x="1534" y="883"/>
                    <a:pt x="1511" y="850"/>
                    <a:pt x="1511" y="850"/>
                  </a:cubicBezTo>
                  <a:cubicBezTo>
                    <a:pt x="1495" y="786"/>
                    <a:pt x="1447" y="749"/>
                    <a:pt x="1393" y="716"/>
                  </a:cubicBezTo>
                  <a:cubicBezTo>
                    <a:pt x="1390" y="707"/>
                    <a:pt x="1392" y="695"/>
                    <a:pt x="1385" y="690"/>
                  </a:cubicBezTo>
                  <a:cubicBezTo>
                    <a:pt x="1370" y="679"/>
                    <a:pt x="1334" y="674"/>
                    <a:pt x="1334" y="674"/>
                  </a:cubicBezTo>
                  <a:cubicBezTo>
                    <a:pt x="1304" y="653"/>
                    <a:pt x="1275" y="630"/>
                    <a:pt x="1259" y="598"/>
                  </a:cubicBezTo>
                  <a:cubicBezTo>
                    <a:pt x="1254" y="589"/>
                    <a:pt x="1255" y="579"/>
                    <a:pt x="1250" y="572"/>
                  </a:cubicBezTo>
                  <a:cubicBezTo>
                    <a:pt x="1206" y="515"/>
                    <a:pt x="1147" y="490"/>
                    <a:pt x="1090" y="455"/>
                  </a:cubicBezTo>
                  <a:cubicBezTo>
                    <a:pt x="1068" y="421"/>
                    <a:pt x="1049" y="412"/>
                    <a:pt x="1014" y="396"/>
                  </a:cubicBezTo>
                  <a:cubicBezTo>
                    <a:pt x="998" y="380"/>
                    <a:pt x="988" y="359"/>
                    <a:pt x="972" y="345"/>
                  </a:cubicBezTo>
                  <a:cubicBezTo>
                    <a:pt x="956" y="331"/>
                    <a:pt x="922" y="311"/>
                    <a:pt x="922" y="311"/>
                  </a:cubicBezTo>
                  <a:cubicBezTo>
                    <a:pt x="899" y="278"/>
                    <a:pt x="876" y="277"/>
                    <a:pt x="838" y="269"/>
                  </a:cubicBezTo>
                  <a:cubicBezTo>
                    <a:pt x="809" y="262"/>
                    <a:pt x="753" y="252"/>
                    <a:pt x="753" y="252"/>
                  </a:cubicBezTo>
                  <a:cubicBezTo>
                    <a:pt x="740" y="232"/>
                    <a:pt x="711" y="190"/>
                    <a:pt x="694" y="177"/>
                  </a:cubicBezTo>
                  <a:cubicBezTo>
                    <a:pt x="691" y="174"/>
                    <a:pt x="647" y="161"/>
                    <a:pt x="644" y="160"/>
                  </a:cubicBezTo>
                  <a:cubicBezTo>
                    <a:pt x="582" y="118"/>
                    <a:pt x="488" y="101"/>
                    <a:pt x="417" y="84"/>
                  </a:cubicBezTo>
                  <a:cubicBezTo>
                    <a:pt x="345" y="36"/>
                    <a:pt x="265" y="11"/>
                    <a:pt x="181" y="0"/>
                  </a:cubicBezTo>
                  <a:cubicBezTo>
                    <a:pt x="169" y="2"/>
                    <a:pt x="158" y="5"/>
                    <a:pt x="147" y="8"/>
                  </a:cubicBezTo>
                  <a:cubicBezTo>
                    <a:pt x="127" y="11"/>
                    <a:pt x="107" y="13"/>
                    <a:pt x="88" y="17"/>
                  </a:cubicBezTo>
                  <a:cubicBezTo>
                    <a:pt x="79" y="18"/>
                    <a:pt x="63" y="25"/>
                    <a:pt x="63" y="25"/>
                  </a:cubicBezTo>
                  <a:close/>
                </a:path>
              </a:pathLst>
            </a:custGeom>
            <a:solidFill>
              <a:srgbClr val="5353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Freeform 1029"/>
            <p:cNvSpPr>
              <a:spLocks/>
            </p:cNvSpPr>
            <p:nvPr/>
          </p:nvSpPr>
          <p:spPr bwMode="auto">
            <a:xfrm>
              <a:off x="4441" y="1903"/>
              <a:ext cx="235" cy="187"/>
            </a:xfrm>
            <a:custGeom>
              <a:avLst/>
              <a:gdLst>
                <a:gd name="T0" fmla="*/ 216 w 235"/>
                <a:gd name="T1" fmla="*/ 160 h 187"/>
                <a:gd name="T2" fmla="*/ 140 w 235"/>
                <a:gd name="T3" fmla="*/ 42 h 187"/>
                <a:gd name="T4" fmla="*/ 106 w 235"/>
                <a:gd name="T5" fmla="*/ 0 h 187"/>
                <a:gd name="T6" fmla="*/ 81 w 235"/>
                <a:gd name="T7" fmla="*/ 17 h 187"/>
                <a:gd name="T8" fmla="*/ 31 w 235"/>
                <a:gd name="T9" fmla="*/ 34 h 187"/>
                <a:gd name="T10" fmla="*/ 14 w 235"/>
                <a:gd name="T11" fmla="*/ 110 h 187"/>
                <a:gd name="T12" fmla="*/ 5 w 235"/>
                <a:gd name="T13" fmla="*/ 169 h 187"/>
                <a:gd name="T14" fmla="*/ 31 w 235"/>
                <a:gd name="T15" fmla="*/ 185 h 187"/>
                <a:gd name="T16" fmla="*/ 216 w 235"/>
                <a:gd name="T17" fmla="*/ 177 h 187"/>
                <a:gd name="T18" fmla="*/ 233 w 235"/>
                <a:gd name="T19" fmla="*/ 152 h 187"/>
                <a:gd name="T20" fmla="*/ 207 w 235"/>
                <a:gd name="T21" fmla="*/ 135 h 187"/>
                <a:gd name="T22" fmla="*/ 216 w 235"/>
                <a:gd name="T23" fmla="*/ 160 h 18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5"/>
                <a:gd name="T37" fmla="*/ 0 h 187"/>
                <a:gd name="T38" fmla="*/ 235 w 235"/>
                <a:gd name="T39" fmla="*/ 187 h 18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5" h="187">
                  <a:moveTo>
                    <a:pt x="216" y="160"/>
                  </a:moveTo>
                  <a:cubicBezTo>
                    <a:pt x="198" y="112"/>
                    <a:pt x="183" y="71"/>
                    <a:pt x="140" y="42"/>
                  </a:cubicBezTo>
                  <a:cubicBezTo>
                    <a:pt x="134" y="25"/>
                    <a:pt x="132" y="0"/>
                    <a:pt x="106" y="0"/>
                  </a:cubicBezTo>
                  <a:cubicBezTo>
                    <a:pt x="95" y="0"/>
                    <a:pt x="90" y="12"/>
                    <a:pt x="81" y="17"/>
                  </a:cubicBezTo>
                  <a:cubicBezTo>
                    <a:pt x="65" y="24"/>
                    <a:pt x="47" y="28"/>
                    <a:pt x="31" y="34"/>
                  </a:cubicBezTo>
                  <a:cubicBezTo>
                    <a:pt x="4" y="73"/>
                    <a:pt x="27" y="67"/>
                    <a:pt x="14" y="110"/>
                  </a:cubicBezTo>
                  <a:cubicBezTo>
                    <a:pt x="11" y="129"/>
                    <a:pt x="0" y="149"/>
                    <a:pt x="5" y="169"/>
                  </a:cubicBezTo>
                  <a:cubicBezTo>
                    <a:pt x="7" y="178"/>
                    <a:pt x="20" y="184"/>
                    <a:pt x="31" y="185"/>
                  </a:cubicBezTo>
                  <a:cubicBezTo>
                    <a:pt x="92" y="187"/>
                    <a:pt x="154" y="179"/>
                    <a:pt x="216" y="177"/>
                  </a:cubicBezTo>
                  <a:cubicBezTo>
                    <a:pt x="221" y="168"/>
                    <a:pt x="235" y="161"/>
                    <a:pt x="233" y="152"/>
                  </a:cubicBezTo>
                  <a:cubicBezTo>
                    <a:pt x="230" y="141"/>
                    <a:pt x="216" y="130"/>
                    <a:pt x="207" y="135"/>
                  </a:cubicBezTo>
                  <a:cubicBezTo>
                    <a:pt x="198" y="138"/>
                    <a:pt x="213" y="151"/>
                    <a:pt x="216" y="160"/>
                  </a:cubicBezTo>
                  <a:close/>
                </a:path>
              </a:pathLst>
            </a:custGeom>
            <a:solidFill>
              <a:srgbClr val="656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4710" name="Arc 1030"/>
          <p:cNvSpPr>
            <a:spLocks/>
          </p:cNvSpPr>
          <p:nvPr/>
        </p:nvSpPr>
        <p:spPr bwMode="auto">
          <a:xfrm>
            <a:off x="4651375" y="990600"/>
            <a:ext cx="2540000" cy="2327275"/>
          </a:xfrm>
          <a:custGeom>
            <a:avLst/>
            <a:gdLst>
              <a:gd name="T0" fmla="*/ 0 w 21600"/>
              <a:gd name="T1" fmla="*/ 0 h 21600"/>
              <a:gd name="T2" fmla="*/ 2540000 w 21600"/>
              <a:gd name="T3" fmla="*/ 2327275 h 21600"/>
              <a:gd name="T4" fmla="*/ 0 w 21600"/>
              <a:gd name="T5" fmla="*/ 2327275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rgbClr val="F8131B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4711" name="Text Box 1031"/>
          <p:cNvSpPr txBox="1">
            <a:spLocks noChangeArrowheads="1"/>
          </p:cNvSpPr>
          <p:nvPr/>
        </p:nvSpPr>
        <p:spPr bwMode="auto">
          <a:xfrm>
            <a:off x="3751263" y="1814513"/>
            <a:ext cx="2228850" cy="358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900">
                <a:solidFill>
                  <a:srgbClr val="FA0532"/>
                </a:solidFill>
                <a:latin typeface="Limon R1" pitchFamily="2" charset="0"/>
                <a:ea typeface="+mn-ea"/>
                <a:cs typeface="+mn-cs"/>
              </a:rPr>
              <a:t>sþ</a:t>
            </a:r>
          </a:p>
        </p:txBody>
      </p:sp>
      <p:sp>
        <p:nvSpPr>
          <p:cNvPr id="584712" name="Rectangle 1032"/>
          <p:cNvSpPr>
            <a:spLocks noChangeArrowheads="1"/>
          </p:cNvSpPr>
          <p:nvPr/>
        </p:nvSpPr>
        <p:spPr bwMode="auto">
          <a:xfrm>
            <a:off x="2171700" y="2347913"/>
            <a:ext cx="5462588" cy="2466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15600">
                <a:solidFill>
                  <a:srgbClr val="FAFD00"/>
                </a:solidFill>
                <a:latin typeface="Limon R1" charset="0"/>
              </a:rPr>
              <a:t>G			 Qø </a:t>
            </a:r>
            <a:endParaRPr lang="en-US" sz="14200">
              <a:solidFill>
                <a:srgbClr val="FAFD00"/>
              </a:solidFill>
              <a:latin typeface="Limon R1" charset="0"/>
            </a:endParaRPr>
          </a:p>
        </p:txBody>
      </p:sp>
      <p:sp>
        <p:nvSpPr>
          <p:cNvPr id="584713" name="Rectangle 1033"/>
          <p:cNvSpPr>
            <a:spLocks noChangeArrowheads="1"/>
          </p:cNvSpPr>
          <p:nvPr/>
        </p:nvSpPr>
        <p:spPr bwMode="auto">
          <a:xfrm>
            <a:off x="3268663" y="4502150"/>
            <a:ext cx="2922587" cy="1704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ja-JP" altLang="en-US" sz="10600" i="1">
                <a:solidFill>
                  <a:srgbClr val="00FF00"/>
                </a:solidFill>
                <a:latin typeface="Limon S1" charset="0"/>
              </a:rPr>
              <a:t>“</a:t>
            </a:r>
            <a:r>
              <a:rPr lang="en-US" sz="10600" i="1">
                <a:solidFill>
                  <a:srgbClr val="00FF00"/>
                </a:solidFill>
                <a:latin typeface="Limon S1" charset="0"/>
              </a:rPr>
              <a:t>esþc</a:t>
            </a:r>
            <a:r>
              <a:rPr lang="ja-JP" altLang="en-US" sz="10600" i="1">
                <a:solidFill>
                  <a:srgbClr val="00FF00"/>
                </a:solidFill>
                <a:latin typeface="Limon S1" charset="0"/>
              </a:rPr>
              <a:t>”</a:t>
            </a:r>
            <a:endParaRPr lang="en-US" sz="10600" i="1">
              <a:solidFill>
                <a:srgbClr val="00FF00"/>
              </a:solidFill>
              <a:latin typeface="Limon S1" charset="0"/>
            </a:endParaRPr>
          </a:p>
        </p:txBody>
      </p:sp>
      <p:sp>
        <p:nvSpPr>
          <p:cNvPr id="28679" name="Text Box 1034"/>
          <p:cNvSpPr txBox="1">
            <a:spLocks noChangeArrowheads="1"/>
          </p:cNvSpPr>
          <p:nvPr/>
        </p:nvSpPr>
        <p:spPr bwMode="auto">
          <a:xfrm>
            <a:off x="8594725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2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84715" name="Rectangle 1035"/>
          <p:cNvSpPr>
            <a:spLocks noChangeArrowheads="1"/>
          </p:cNvSpPr>
          <p:nvPr/>
        </p:nvSpPr>
        <p:spPr bwMode="auto">
          <a:xfrm>
            <a:off x="8083550" y="6540500"/>
            <a:ext cx="339725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4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8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4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84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10" grpId="0" animBg="1"/>
      <p:bldP spid="584711" grpId="0" autoUpdateAnimBg="0"/>
      <p:bldP spid="584712" grpId="0" autoUpdateAnimBg="0"/>
      <p:bldP spid="58471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316"/>
          <p:cNvGrpSpPr>
            <a:grpSpLocks/>
          </p:cNvGrpSpPr>
          <p:nvPr/>
        </p:nvGrpSpPr>
        <p:grpSpPr bwMode="auto">
          <a:xfrm>
            <a:off x="4197350" y="476250"/>
            <a:ext cx="3436938" cy="5835650"/>
            <a:chOff x="2644" y="300"/>
            <a:chExt cx="2165" cy="3676"/>
          </a:xfrm>
        </p:grpSpPr>
        <p:grpSp>
          <p:nvGrpSpPr>
            <p:cNvPr id="29877" name="Group 1315"/>
            <p:cNvGrpSpPr>
              <a:grpSpLocks/>
            </p:cNvGrpSpPr>
            <p:nvPr/>
          </p:nvGrpSpPr>
          <p:grpSpPr bwMode="auto">
            <a:xfrm>
              <a:off x="2644" y="300"/>
              <a:ext cx="1110" cy="3676"/>
              <a:chOff x="2644" y="300"/>
              <a:chExt cx="1110" cy="3676"/>
            </a:xfrm>
          </p:grpSpPr>
          <p:sp>
            <p:nvSpPr>
              <p:cNvPr id="565252" name="Rectangle 1028"/>
              <p:cNvSpPr>
                <a:spLocks noChangeArrowheads="1"/>
              </p:cNvSpPr>
              <p:nvPr/>
            </p:nvSpPr>
            <p:spPr bwMode="auto">
              <a:xfrm>
                <a:off x="3141" y="1220"/>
                <a:ext cx="613" cy="22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800" b="1">
                    <a:solidFill>
                      <a:srgbClr val="FFFF00"/>
                    </a:solidFill>
                    <a:latin typeface="Limon S1" pitchFamily="2" charset="0"/>
                    <a:ea typeface="+mn-ea"/>
                    <a:cs typeface="+mn-cs"/>
                  </a:rPr>
                  <a:t>¬2000 m&gt;K&gt;s¦</a:t>
                </a:r>
              </a:p>
            </p:txBody>
          </p:sp>
          <p:sp>
            <p:nvSpPr>
              <p:cNvPr id="29892" name="Rectangle 1029"/>
              <p:cNvSpPr>
                <a:spLocks noChangeArrowheads="1"/>
              </p:cNvSpPr>
              <p:nvPr/>
            </p:nvSpPr>
            <p:spPr bwMode="auto">
              <a:xfrm>
                <a:off x="2919" y="315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893" name="Freeform 1030"/>
              <p:cNvSpPr>
                <a:spLocks/>
              </p:cNvSpPr>
              <p:nvPr/>
            </p:nvSpPr>
            <p:spPr bwMode="auto">
              <a:xfrm>
                <a:off x="3167" y="13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94" name="AutoShape 1031"/>
              <p:cNvSpPr>
                <a:spLocks noChangeArrowheads="1"/>
              </p:cNvSpPr>
              <p:nvPr/>
            </p:nvSpPr>
            <p:spPr bwMode="auto">
              <a:xfrm>
                <a:off x="2719" y="1278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895" name="Rectangle 1032"/>
              <p:cNvSpPr>
                <a:spLocks noChangeArrowheads="1"/>
              </p:cNvSpPr>
              <p:nvPr/>
            </p:nvSpPr>
            <p:spPr bwMode="auto">
              <a:xfrm>
                <a:off x="2718" y="1377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896" name="Freeform 1033"/>
              <p:cNvSpPr>
                <a:spLocks/>
              </p:cNvSpPr>
              <p:nvPr/>
            </p:nvSpPr>
            <p:spPr bwMode="auto">
              <a:xfrm>
                <a:off x="3093" y="223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97" name="Rectangle 1034"/>
              <p:cNvSpPr>
                <a:spLocks noChangeArrowheads="1"/>
              </p:cNvSpPr>
              <p:nvPr/>
            </p:nvSpPr>
            <p:spPr bwMode="auto">
              <a:xfrm>
                <a:off x="2829" y="244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898" name="Freeform 1035"/>
              <p:cNvSpPr>
                <a:spLocks/>
              </p:cNvSpPr>
              <p:nvPr/>
            </p:nvSpPr>
            <p:spPr bwMode="auto">
              <a:xfrm>
                <a:off x="3090" y="2211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99" name="AutoShape 1036"/>
              <p:cNvSpPr>
                <a:spLocks noChangeArrowheads="1"/>
              </p:cNvSpPr>
              <p:nvPr/>
            </p:nvSpPr>
            <p:spPr bwMode="auto">
              <a:xfrm>
                <a:off x="2726" y="2157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00" name="Rectangle 1037"/>
              <p:cNvSpPr>
                <a:spLocks noChangeArrowheads="1"/>
              </p:cNvSpPr>
              <p:nvPr/>
            </p:nvSpPr>
            <p:spPr bwMode="auto">
              <a:xfrm>
                <a:off x="2727" y="225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01" name="Rectangle 1038"/>
              <p:cNvSpPr>
                <a:spLocks noChangeArrowheads="1"/>
              </p:cNvSpPr>
              <p:nvPr/>
            </p:nvSpPr>
            <p:spPr bwMode="auto">
              <a:xfrm>
                <a:off x="2797" y="241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02" name="AutoShape 1039"/>
              <p:cNvSpPr>
                <a:spLocks noChangeArrowheads="1"/>
              </p:cNvSpPr>
              <p:nvPr/>
            </p:nvSpPr>
            <p:spPr bwMode="auto">
              <a:xfrm>
                <a:off x="2693" y="343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03" name="Rectangle 1040"/>
              <p:cNvSpPr>
                <a:spLocks noChangeArrowheads="1"/>
              </p:cNvSpPr>
              <p:nvPr/>
            </p:nvSpPr>
            <p:spPr bwMode="auto">
              <a:xfrm>
                <a:off x="2692" y="459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04" name="AutoShape 1041"/>
              <p:cNvSpPr>
                <a:spLocks noChangeArrowheads="1"/>
              </p:cNvSpPr>
              <p:nvPr/>
            </p:nvSpPr>
            <p:spPr bwMode="auto">
              <a:xfrm>
                <a:off x="2703" y="357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05" name="AutoShape 1042"/>
              <p:cNvSpPr>
                <a:spLocks noChangeArrowheads="1"/>
              </p:cNvSpPr>
              <p:nvPr/>
            </p:nvSpPr>
            <p:spPr bwMode="auto">
              <a:xfrm>
                <a:off x="2729" y="1294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06" name="AutoShape 1043"/>
              <p:cNvSpPr>
                <a:spLocks noChangeArrowheads="1"/>
              </p:cNvSpPr>
              <p:nvPr/>
            </p:nvSpPr>
            <p:spPr bwMode="auto">
              <a:xfrm>
                <a:off x="2740" y="2177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07" name="Rectangle 1044"/>
              <p:cNvSpPr>
                <a:spLocks noChangeArrowheads="1"/>
              </p:cNvSpPr>
              <p:nvPr/>
            </p:nvSpPr>
            <p:spPr bwMode="auto">
              <a:xfrm>
                <a:off x="2869" y="3276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08" name="Rectangle 1045"/>
              <p:cNvSpPr>
                <a:spLocks noChangeArrowheads="1"/>
              </p:cNvSpPr>
              <p:nvPr/>
            </p:nvSpPr>
            <p:spPr bwMode="auto">
              <a:xfrm>
                <a:off x="2834" y="3246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29909" name="AutoShape 1046"/>
              <p:cNvSpPr>
                <a:spLocks noChangeArrowheads="1"/>
              </p:cNvSpPr>
              <p:nvPr/>
            </p:nvSpPr>
            <p:spPr bwMode="auto">
              <a:xfrm>
                <a:off x="2726" y="2680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10" name="Rectangle 1047"/>
              <p:cNvSpPr>
                <a:spLocks noChangeArrowheads="1"/>
              </p:cNvSpPr>
              <p:nvPr/>
            </p:nvSpPr>
            <p:spPr bwMode="auto">
              <a:xfrm>
                <a:off x="2725" y="2780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11" name="AutoShape 1048"/>
              <p:cNvSpPr>
                <a:spLocks noChangeArrowheads="1"/>
              </p:cNvSpPr>
              <p:nvPr/>
            </p:nvSpPr>
            <p:spPr bwMode="auto">
              <a:xfrm>
                <a:off x="2738" y="2698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12" name="Freeform 1049"/>
              <p:cNvSpPr>
                <a:spLocks/>
              </p:cNvSpPr>
              <p:nvPr/>
            </p:nvSpPr>
            <p:spPr bwMode="auto">
              <a:xfrm>
                <a:off x="3095" y="363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13" name="Rectangle 1050"/>
              <p:cNvSpPr>
                <a:spLocks noChangeArrowheads="1"/>
              </p:cNvSpPr>
              <p:nvPr/>
            </p:nvSpPr>
            <p:spPr bwMode="auto">
              <a:xfrm>
                <a:off x="2831" y="3842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14" name="Freeform 1051"/>
              <p:cNvSpPr>
                <a:spLocks/>
              </p:cNvSpPr>
              <p:nvPr/>
            </p:nvSpPr>
            <p:spPr bwMode="auto">
              <a:xfrm>
                <a:off x="3092" y="3609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15" name="AutoShape 1052"/>
              <p:cNvSpPr>
                <a:spLocks noChangeArrowheads="1"/>
              </p:cNvSpPr>
              <p:nvPr/>
            </p:nvSpPr>
            <p:spPr bwMode="auto">
              <a:xfrm>
                <a:off x="2732" y="3555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16" name="Rectangle 1053"/>
              <p:cNvSpPr>
                <a:spLocks noChangeArrowheads="1"/>
              </p:cNvSpPr>
              <p:nvPr/>
            </p:nvSpPr>
            <p:spPr bwMode="auto">
              <a:xfrm>
                <a:off x="2729" y="3648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17" name="Rectangle 1054"/>
              <p:cNvSpPr>
                <a:spLocks noChangeArrowheads="1"/>
              </p:cNvSpPr>
              <p:nvPr/>
            </p:nvSpPr>
            <p:spPr bwMode="auto">
              <a:xfrm>
                <a:off x="2799" y="3811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18" name="AutoShape 1055"/>
              <p:cNvSpPr>
                <a:spLocks noChangeArrowheads="1"/>
              </p:cNvSpPr>
              <p:nvPr/>
            </p:nvSpPr>
            <p:spPr bwMode="auto">
              <a:xfrm>
                <a:off x="2742" y="3571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5280" name="Rectangle 1056"/>
              <p:cNvSpPr>
                <a:spLocks noChangeArrowheads="1"/>
              </p:cNvSpPr>
              <p:nvPr/>
            </p:nvSpPr>
            <p:spPr bwMode="auto">
              <a:xfrm>
                <a:off x="3121" y="2596"/>
                <a:ext cx="613" cy="22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800" b="1">
                    <a:solidFill>
                      <a:srgbClr val="FFFF00"/>
                    </a:solidFill>
                    <a:latin typeface="Limon S1" pitchFamily="2" charset="0"/>
                    <a:ea typeface="+mn-ea"/>
                    <a:cs typeface="+mn-cs"/>
                  </a:rPr>
                  <a:t>¬1500 m&gt;K&gt;s¦</a:t>
                </a:r>
              </a:p>
            </p:txBody>
          </p:sp>
          <p:sp>
            <p:nvSpPr>
              <p:cNvPr id="29920" name="Line 1057"/>
              <p:cNvSpPr>
                <a:spLocks noChangeShapeType="1"/>
              </p:cNvSpPr>
              <p:nvPr/>
            </p:nvSpPr>
            <p:spPr bwMode="auto">
              <a:xfrm>
                <a:off x="2721" y="63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21" name="Line 1058"/>
              <p:cNvSpPr>
                <a:spLocks noChangeShapeType="1"/>
              </p:cNvSpPr>
              <p:nvPr/>
            </p:nvSpPr>
            <p:spPr bwMode="auto">
              <a:xfrm>
                <a:off x="2721" y="73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22" name="Line 1059"/>
              <p:cNvSpPr>
                <a:spLocks noChangeShapeType="1"/>
              </p:cNvSpPr>
              <p:nvPr/>
            </p:nvSpPr>
            <p:spPr bwMode="auto">
              <a:xfrm>
                <a:off x="2721" y="83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23" name="Line 1060"/>
              <p:cNvSpPr>
                <a:spLocks noChangeShapeType="1"/>
              </p:cNvSpPr>
              <p:nvPr/>
            </p:nvSpPr>
            <p:spPr bwMode="auto">
              <a:xfrm>
                <a:off x="2724" y="93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24" name="Line 1061"/>
              <p:cNvSpPr>
                <a:spLocks noChangeShapeType="1"/>
              </p:cNvSpPr>
              <p:nvPr/>
            </p:nvSpPr>
            <p:spPr bwMode="auto">
              <a:xfrm>
                <a:off x="2721" y="104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25" name="Line 1062"/>
              <p:cNvSpPr>
                <a:spLocks noChangeShapeType="1"/>
              </p:cNvSpPr>
              <p:nvPr/>
            </p:nvSpPr>
            <p:spPr bwMode="auto">
              <a:xfrm>
                <a:off x="2721" y="113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26" name="Rectangle 1063"/>
              <p:cNvSpPr>
                <a:spLocks noChangeArrowheads="1"/>
              </p:cNvSpPr>
              <p:nvPr/>
            </p:nvSpPr>
            <p:spPr bwMode="auto">
              <a:xfrm>
                <a:off x="2795" y="494"/>
                <a:ext cx="339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)abdMbUg</a:t>
                </a:r>
              </a:p>
            </p:txBody>
          </p:sp>
          <p:sp>
            <p:nvSpPr>
              <p:cNvPr id="29927" name="Rectangle 1064"/>
              <p:cNvSpPr>
                <a:spLocks noChangeArrowheads="1"/>
              </p:cNvSpPr>
              <p:nvPr/>
            </p:nvSpPr>
            <p:spPr bwMode="auto">
              <a:xfrm>
                <a:off x="2744" y="598"/>
                <a:ext cx="46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dMNwgl¥dMbUg</a:t>
                </a:r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</a:t>
                </a:r>
              </a:p>
            </p:txBody>
          </p:sp>
          <p:sp>
            <p:nvSpPr>
              <p:cNvPr id="29928" name="Rectangle 1065"/>
              <p:cNvSpPr>
                <a:spLocks noChangeArrowheads="1"/>
              </p:cNvSpPr>
              <p:nvPr/>
            </p:nvSpPr>
            <p:spPr bwMode="auto">
              <a:xfrm>
                <a:off x="2749" y="698"/>
                <a:ext cx="408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RKYsardMbUg</a:t>
                </a:r>
              </a:p>
            </p:txBody>
          </p:sp>
          <p:sp>
            <p:nvSpPr>
              <p:cNvPr id="29929" name="Rectangle 1066"/>
              <p:cNvSpPr>
                <a:spLocks noChangeArrowheads="1"/>
              </p:cNvSpPr>
              <p:nvPr/>
            </p:nvSpPr>
            <p:spPr bwMode="auto">
              <a:xfrm>
                <a:off x="2744" y="794"/>
                <a:ext cx="451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XatkrdMbUg</a:t>
                </a:r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</a:t>
                </a:r>
              </a:p>
            </p:txBody>
          </p:sp>
          <p:sp>
            <p:nvSpPr>
              <p:cNvPr id="29930" name="Rectangle 1067"/>
              <p:cNvSpPr>
                <a:spLocks noChangeArrowheads="1"/>
              </p:cNvSpPr>
              <p:nvPr/>
            </p:nvSpPr>
            <p:spPr bwMode="auto">
              <a:xfrm>
                <a:off x="2701" y="902"/>
                <a:ext cx="53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TwkCMnn;¼\nÞFnU</a:t>
                </a:r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</a:t>
                </a:r>
              </a:p>
            </p:txBody>
          </p:sp>
          <p:sp>
            <p:nvSpPr>
              <p:cNvPr id="29931" name="Rectangle 1068"/>
              <p:cNvSpPr>
                <a:spLocks noChangeArrowheads="1"/>
              </p:cNvSpPr>
              <p:nvPr/>
            </p:nvSpPr>
            <p:spPr bwMode="auto">
              <a:xfrm>
                <a:off x="2799" y="990"/>
                <a:ext cx="38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b:m)abil</a:t>
                </a:r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</a:t>
                </a:r>
              </a:p>
            </p:txBody>
          </p:sp>
          <p:sp>
            <p:nvSpPr>
              <p:cNvPr id="29932" name="Rectangle 1069"/>
              <p:cNvSpPr>
                <a:spLocks noChangeArrowheads="1"/>
              </p:cNvSpPr>
              <p:nvPr/>
            </p:nvSpPr>
            <p:spPr bwMode="auto">
              <a:xfrm>
                <a:off x="2693" y="300"/>
                <a:ext cx="385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b="1">
                    <a:solidFill>
                      <a:srgbClr val="000000"/>
                    </a:solidFill>
                    <a:latin typeface="Limon S1" charset="0"/>
                  </a:rPr>
                  <a:t>karbegáIt</a:t>
                </a:r>
              </a:p>
            </p:txBody>
          </p:sp>
          <p:sp>
            <p:nvSpPr>
              <p:cNvPr id="29933" name="Rectangle 1070"/>
              <p:cNvSpPr>
                <a:spLocks noChangeArrowheads="1"/>
              </p:cNvSpPr>
              <p:nvPr/>
            </p:nvSpPr>
            <p:spPr bwMode="auto">
              <a:xfrm>
                <a:off x="2644" y="402"/>
                <a:ext cx="873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mnusSRbus nigmunsSRsIdMbUg</a:t>
                </a:r>
              </a:p>
            </p:txBody>
          </p:sp>
          <p:sp>
            <p:nvSpPr>
              <p:cNvPr id="29934" name="Line 1071"/>
              <p:cNvSpPr>
                <a:spLocks noChangeShapeType="1"/>
              </p:cNvSpPr>
              <p:nvPr/>
            </p:nvSpPr>
            <p:spPr bwMode="auto">
              <a:xfrm>
                <a:off x="2757" y="163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35" name="Line 1072"/>
              <p:cNvSpPr>
                <a:spLocks noChangeShapeType="1"/>
              </p:cNvSpPr>
              <p:nvPr/>
            </p:nvSpPr>
            <p:spPr bwMode="auto">
              <a:xfrm>
                <a:off x="2757" y="1758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36" name="Rectangle 1073"/>
              <p:cNvSpPr>
                <a:spLocks noChangeArrowheads="1"/>
              </p:cNvSpPr>
              <p:nvPr/>
            </p:nvSpPr>
            <p:spPr bwMode="auto">
              <a:xfrm>
                <a:off x="2961" y="1658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37" name="Rectangle 1074"/>
              <p:cNvSpPr>
                <a:spLocks noChangeArrowheads="1"/>
              </p:cNvSpPr>
              <p:nvPr/>
            </p:nvSpPr>
            <p:spPr bwMode="auto">
              <a:xfrm>
                <a:off x="2803" y="1491"/>
                <a:ext cx="369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d- B- Br</a:t>
                </a:r>
              </a:p>
            </p:txBody>
          </p:sp>
          <p:sp>
            <p:nvSpPr>
              <p:cNvPr id="29938" name="Rectangle 1075"/>
              <p:cNvSpPr>
                <a:spLocks noChangeArrowheads="1"/>
              </p:cNvSpPr>
              <p:nvPr/>
            </p:nvSpPr>
            <p:spPr bwMode="auto">
              <a:xfrm>
                <a:off x="2866" y="1727"/>
                <a:ext cx="258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y-G</a:t>
                </a:r>
              </a:p>
            </p:txBody>
          </p:sp>
          <p:sp>
            <p:nvSpPr>
              <p:cNvPr id="29939" name="Rectangle 1076"/>
              <p:cNvSpPr>
                <a:spLocks noChangeArrowheads="1"/>
              </p:cNvSpPr>
              <p:nvPr/>
            </p:nvSpPr>
            <p:spPr bwMode="auto">
              <a:xfrm>
                <a:off x="2900" y="1851"/>
                <a:ext cx="211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12</a:t>
                </a:r>
              </a:p>
            </p:txBody>
          </p:sp>
          <p:sp>
            <p:nvSpPr>
              <p:cNvPr id="29940" name="Rectangle 1077"/>
              <p:cNvSpPr>
                <a:spLocks noChangeArrowheads="1"/>
              </p:cNvSpPr>
              <p:nvPr/>
            </p:nvSpPr>
            <p:spPr bwMode="auto">
              <a:xfrm>
                <a:off x="2796" y="1370"/>
                <a:ext cx="455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karRtas;ehA</a:t>
                </a:r>
              </a:p>
            </p:txBody>
          </p:sp>
          <p:sp>
            <p:nvSpPr>
              <p:cNvPr id="29941" name="Rectangle 1078"/>
              <p:cNvSpPr>
                <a:spLocks noChangeArrowheads="1"/>
              </p:cNvSpPr>
              <p:nvPr/>
            </p:nvSpPr>
            <p:spPr bwMode="auto">
              <a:xfrm>
                <a:off x="2732" y="1246"/>
                <a:ext cx="352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>
                    <a:solidFill>
                      <a:srgbClr val="000000"/>
                    </a:solidFill>
                    <a:latin typeface="Limon S1" charset="0"/>
                  </a:rPr>
                  <a:t>G½R)ahaM</a:t>
                </a:r>
              </a:p>
            </p:txBody>
          </p:sp>
          <p:sp>
            <p:nvSpPr>
              <p:cNvPr id="29942" name="Rectangle 1079"/>
              <p:cNvSpPr>
                <a:spLocks noChangeArrowheads="1"/>
              </p:cNvSpPr>
              <p:nvPr/>
            </p:nvSpPr>
            <p:spPr bwMode="auto">
              <a:xfrm>
                <a:off x="2888" y="1617"/>
                <a:ext cx="245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G-G</a:t>
                </a:r>
              </a:p>
            </p:txBody>
          </p:sp>
          <p:sp>
            <p:nvSpPr>
              <p:cNvPr id="29943" name="Line 1080"/>
              <p:cNvSpPr>
                <a:spLocks noChangeShapeType="1"/>
              </p:cNvSpPr>
              <p:nvPr/>
            </p:nvSpPr>
            <p:spPr bwMode="auto">
              <a:xfrm>
                <a:off x="2755" y="239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44" name="Line 1081"/>
              <p:cNvSpPr>
                <a:spLocks noChangeShapeType="1"/>
              </p:cNvSpPr>
              <p:nvPr/>
            </p:nvSpPr>
            <p:spPr bwMode="auto">
              <a:xfrm>
                <a:off x="2753" y="251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45" name="Rectangle 1082"/>
              <p:cNvSpPr>
                <a:spLocks noChangeArrowheads="1"/>
              </p:cNvSpPr>
              <p:nvPr/>
            </p:nvSpPr>
            <p:spPr bwMode="auto">
              <a:xfrm>
                <a:off x="2748" y="2104"/>
                <a:ext cx="325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>
                    <a:solidFill>
                      <a:srgbClr val="000000"/>
                    </a:solidFill>
                    <a:latin typeface="Limon S1" charset="0"/>
                  </a:rPr>
                  <a:t>y:UEsb</a:t>
                </a:r>
              </a:p>
            </p:txBody>
          </p:sp>
          <p:sp>
            <p:nvSpPr>
              <p:cNvPr id="29946" name="Rectangle 1083"/>
              <p:cNvSpPr>
                <a:spLocks noChangeArrowheads="1"/>
              </p:cNvSpPr>
              <p:nvPr/>
            </p:nvSpPr>
            <p:spPr bwMode="auto">
              <a:xfrm>
                <a:off x="2778" y="2253"/>
                <a:ext cx="34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TasPaB</a:t>
                </a:r>
              </a:p>
            </p:txBody>
          </p:sp>
          <p:sp>
            <p:nvSpPr>
              <p:cNvPr id="29947" name="Rectangle 1084"/>
              <p:cNvSpPr>
                <a:spLocks noChangeArrowheads="1"/>
              </p:cNvSpPr>
              <p:nvPr/>
            </p:nvSpPr>
            <p:spPr bwMode="auto">
              <a:xfrm>
                <a:off x="2850" y="2376"/>
                <a:ext cx="253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430</a:t>
                </a:r>
              </a:p>
            </p:txBody>
          </p:sp>
          <p:sp>
            <p:nvSpPr>
              <p:cNvPr id="29948" name="Line 1085"/>
              <p:cNvSpPr>
                <a:spLocks noChangeShapeType="1"/>
              </p:cNvSpPr>
              <p:nvPr/>
            </p:nvSpPr>
            <p:spPr bwMode="auto">
              <a:xfrm>
                <a:off x="2753" y="15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49" name="Line 1086"/>
              <p:cNvSpPr>
                <a:spLocks noChangeShapeType="1"/>
              </p:cNvSpPr>
              <p:nvPr/>
            </p:nvSpPr>
            <p:spPr bwMode="auto">
              <a:xfrm>
                <a:off x="2753" y="1874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50" name="Line 1087"/>
              <p:cNvSpPr>
                <a:spLocks noChangeShapeType="1"/>
              </p:cNvSpPr>
              <p:nvPr/>
            </p:nvSpPr>
            <p:spPr bwMode="auto">
              <a:xfrm>
                <a:off x="2753" y="1998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51" name="Line 1088"/>
              <p:cNvSpPr>
                <a:spLocks noChangeShapeType="1"/>
              </p:cNvSpPr>
              <p:nvPr/>
            </p:nvSpPr>
            <p:spPr bwMode="auto">
              <a:xfrm>
                <a:off x="2753" y="292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52" name="Line 1089"/>
              <p:cNvSpPr>
                <a:spLocks noChangeShapeType="1"/>
              </p:cNvSpPr>
              <p:nvPr/>
            </p:nvSpPr>
            <p:spPr bwMode="auto">
              <a:xfrm>
                <a:off x="2753" y="30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53" name="Line 1090"/>
              <p:cNvSpPr>
                <a:spLocks noChangeShapeType="1"/>
              </p:cNvSpPr>
              <p:nvPr/>
            </p:nvSpPr>
            <p:spPr bwMode="auto">
              <a:xfrm>
                <a:off x="2753" y="31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54" name="Line 1091"/>
              <p:cNvSpPr>
                <a:spLocks noChangeShapeType="1"/>
              </p:cNvSpPr>
              <p:nvPr/>
            </p:nvSpPr>
            <p:spPr bwMode="auto">
              <a:xfrm>
                <a:off x="2753" y="32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55" name="Line 1092"/>
              <p:cNvSpPr>
                <a:spLocks noChangeShapeType="1"/>
              </p:cNvSpPr>
              <p:nvPr/>
            </p:nvSpPr>
            <p:spPr bwMode="auto">
              <a:xfrm>
                <a:off x="2761" y="33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56" name="Rectangle 1093"/>
              <p:cNvSpPr>
                <a:spLocks noChangeArrowheads="1"/>
              </p:cNvSpPr>
              <p:nvPr/>
            </p:nvSpPr>
            <p:spPr bwMode="auto">
              <a:xfrm>
                <a:off x="2762" y="2626"/>
                <a:ext cx="289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000">
                    <a:solidFill>
                      <a:srgbClr val="000000"/>
                    </a:solidFill>
                    <a:latin typeface="Limon S1" charset="0"/>
                  </a:rPr>
                  <a:t>m:Ues</a:t>
                </a:r>
                <a:r>
                  <a:rPr lang="en-US" sz="1600">
                    <a:solidFill>
                      <a:srgbClr val="000000"/>
                    </a:solidFill>
                    <a:latin typeface="Limon S1" charset="0"/>
                  </a:rPr>
                  <a:t> </a:t>
                </a:r>
              </a:p>
            </p:txBody>
          </p:sp>
          <p:sp>
            <p:nvSpPr>
              <p:cNvPr id="29957" name="Rectangle 1094"/>
              <p:cNvSpPr>
                <a:spLocks noChangeArrowheads="1"/>
              </p:cNvSpPr>
              <p:nvPr/>
            </p:nvSpPr>
            <p:spPr bwMode="auto">
              <a:xfrm>
                <a:off x="2796" y="2894"/>
                <a:ext cx="325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suINay</a:t>
                </a:r>
              </a:p>
            </p:txBody>
          </p:sp>
          <p:sp>
            <p:nvSpPr>
              <p:cNvPr id="29958" name="Rectangle 1095"/>
              <p:cNvSpPr>
                <a:spLocks noChangeArrowheads="1"/>
              </p:cNvSpPr>
              <p:nvPr/>
            </p:nvSpPr>
            <p:spPr bwMode="auto">
              <a:xfrm>
                <a:off x="2805" y="2998"/>
                <a:ext cx="3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sI-B-Bi</a:t>
                </a:r>
              </a:p>
            </p:txBody>
          </p:sp>
          <p:sp>
            <p:nvSpPr>
              <p:cNvPr id="29959" name="Rectangle 1096"/>
              <p:cNvSpPr>
                <a:spLocks noChangeArrowheads="1"/>
              </p:cNvSpPr>
              <p:nvPr/>
            </p:nvSpPr>
            <p:spPr bwMode="auto">
              <a:xfrm>
                <a:off x="2794" y="3122"/>
                <a:ext cx="412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kaeds)ana</a:t>
                </a:r>
              </a:p>
            </p:txBody>
          </p:sp>
          <p:sp>
            <p:nvSpPr>
              <p:cNvPr id="29960" name="Rectangle 1097"/>
              <p:cNvSpPr>
                <a:spLocks noChangeArrowheads="1"/>
              </p:cNvSpPr>
              <p:nvPr/>
            </p:nvSpPr>
            <p:spPr bwMode="auto">
              <a:xfrm>
                <a:off x="2902" y="3226"/>
                <a:ext cx="19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40</a:t>
                </a:r>
              </a:p>
            </p:txBody>
          </p:sp>
          <p:sp>
            <p:nvSpPr>
              <p:cNvPr id="29961" name="Rectangle 1098"/>
              <p:cNvSpPr>
                <a:spLocks noChangeArrowheads="1"/>
              </p:cNvSpPr>
              <p:nvPr/>
            </p:nvSpPr>
            <p:spPr bwMode="auto">
              <a:xfrm>
                <a:off x="2766" y="3318"/>
                <a:ext cx="56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esckþIGFib,ay5</a:t>
                </a:r>
              </a:p>
            </p:txBody>
          </p:sp>
          <p:sp>
            <p:nvSpPr>
              <p:cNvPr id="29962" name="Line 1099"/>
              <p:cNvSpPr>
                <a:spLocks noChangeShapeType="1"/>
              </p:cNvSpPr>
              <p:nvPr/>
            </p:nvSpPr>
            <p:spPr bwMode="auto">
              <a:xfrm>
                <a:off x="2749" y="348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63" name="Rectangle 1100"/>
              <p:cNvSpPr>
                <a:spLocks noChangeArrowheads="1"/>
              </p:cNvSpPr>
              <p:nvPr/>
            </p:nvSpPr>
            <p:spPr bwMode="auto">
              <a:xfrm>
                <a:off x="2781" y="2782"/>
                <a:ext cx="4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karcakecj</a:t>
                </a:r>
              </a:p>
            </p:txBody>
          </p:sp>
          <p:sp>
            <p:nvSpPr>
              <p:cNvPr id="29964" name="Line 1101"/>
              <p:cNvSpPr>
                <a:spLocks noChangeShapeType="1"/>
              </p:cNvSpPr>
              <p:nvPr/>
            </p:nvSpPr>
            <p:spPr bwMode="auto">
              <a:xfrm>
                <a:off x="2721" y="5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65" name="Line 1102"/>
              <p:cNvSpPr>
                <a:spLocks noChangeShapeType="1"/>
              </p:cNvSpPr>
              <p:nvPr/>
            </p:nvSpPr>
            <p:spPr bwMode="auto">
              <a:xfrm>
                <a:off x="2749" y="3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66" name="Line 1103"/>
              <p:cNvSpPr>
                <a:spLocks noChangeShapeType="1"/>
              </p:cNvSpPr>
              <p:nvPr/>
            </p:nvSpPr>
            <p:spPr bwMode="auto">
              <a:xfrm>
                <a:off x="2749" y="390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967" name="Rectangle 1104"/>
              <p:cNvSpPr>
                <a:spLocks noChangeArrowheads="1"/>
              </p:cNvSpPr>
              <p:nvPr/>
            </p:nvSpPr>
            <p:spPr bwMode="auto">
              <a:xfrm>
                <a:off x="2751" y="3494"/>
                <a:ext cx="289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000">
                    <a:solidFill>
                      <a:srgbClr val="000000"/>
                    </a:solidFill>
                    <a:latin typeface="Limon S1" charset="0"/>
                  </a:rPr>
                  <a:t>y:UesV</a:t>
                </a:r>
              </a:p>
            </p:txBody>
          </p:sp>
          <p:sp>
            <p:nvSpPr>
              <p:cNvPr id="29968" name="Rectangle 1105"/>
              <p:cNvSpPr>
                <a:spLocks noChangeArrowheads="1"/>
              </p:cNvSpPr>
              <p:nvPr/>
            </p:nvSpPr>
            <p:spPr bwMode="auto">
              <a:xfrm>
                <a:off x="2752" y="3642"/>
                <a:ext cx="482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eyrIxUr¼ éGy</a:t>
                </a:r>
              </a:p>
            </p:txBody>
          </p:sp>
          <p:sp>
            <p:nvSpPr>
              <p:cNvPr id="29969" name="Rectangle 1106"/>
              <p:cNvSpPr>
                <a:spLocks noChangeArrowheads="1"/>
              </p:cNvSpPr>
              <p:nvPr/>
            </p:nvSpPr>
            <p:spPr bwMode="auto">
              <a:xfrm>
                <a:off x="2740" y="3766"/>
                <a:ext cx="541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karEbgEckTwkdI</a:t>
                </a:r>
              </a:p>
            </p:txBody>
          </p:sp>
        </p:grpSp>
        <p:grpSp>
          <p:nvGrpSpPr>
            <p:cNvPr id="29878" name="Group 1314"/>
            <p:cNvGrpSpPr>
              <a:grpSpLocks/>
            </p:cNvGrpSpPr>
            <p:nvPr/>
          </p:nvGrpSpPr>
          <p:grpSpPr bwMode="auto">
            <a:xfrm>
              <a:off x="4183" y="320"/>
              <a:ext cx="626" cy="455"/>
              <a:chOff x="4183" y="320"/>
              <a:chExt cx="626" cy="455"/>
            </a:xfrm>
          </p:grpSpPr>
          <p:sp>
            <p:nvSpPr>
              <p:cNvPr id="29879" name="Freeform 1108"/>
              <p:cNvSpPr>
                <a:spLocks/>
              </p:cNvSpPr>
              <p:nvPr/>
            </p:nvSpPr>
            <p:spPr bwMode="auto">
              <a:xfrm>
                <a:off x="4677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80" name="Freeform 1109"/>
              <p:cNvSpPr>
                <a:spLocks/>
              </p:cNvSpPr>
              <p:nvPr/>
            </p:nvSpPr>
            <p:spPr bwMode="auto">
              <a:xfrm>
                <a:off x="4669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  <a:gd name="T6" fmla="*/ 0 60000 65536"/>
                  <a:gd name="T7" fmla="*/ 0 60000 65536"/>
                  <a:gd name="T8" fmla="*/ 0 60000 65536"/>
                  <a:gd name="T9" fmla="*/ 0 w 137"/>
                  <a:gd name="T10" fmla="*/ 0 h 49"/>
                  <a:gd name="T11" fmla="*/ 137 w 137"/>
                  <a:gd name="T12" fmla="*/ 49 h 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81" name="Rectangle 1110"/>
              <p:cNvSpPr>
                <a:spLocks noChangeArrowheads="1"/>
              </p:cNvSpPr>
              <p:nvPr/>
            </p:nvSpPr>
            <p:spPr bwMode="auto">
              <a:xfrm>
                <a:off x="4382" y="618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29882" name="Freeform 1111"/>
              <p:cNvSpPr>
                <a:spLocks/>
              </p:cNvSpPr>
              <p:nvPr/>
            </p:nvSpPr>
            <p:spPr bwMode="auto">
              <a:xfrm>
                <a:off x="4677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83" name="AutoShape 1112"/>
              <p:cNvSpPr>
                <a:spLocks noChangeArrowheads="1"/>
              </p:cNvSpPr>
              <p:nvPr/>
            </p:nvSpPr>
            <p:spPr bwMode="auto">
              <a:xfrm>
                <a:off x="4210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884" name="Rectangle 1113"/>
              <p:cNvSpPr>
                <a:spLocks noChangeArrowheads="1"/>
              </p:cNvSpPr>
              <p:nvPr/>
            </p:nvSpPr>
            <p:spPr bwMode="auto">
              <a:xfrm>
                <a:off x="4209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885" name="AutoShape 1114"/>
              <p:cNvSpPr>
                <a:spLocks noChangeArrowheads="1"/>
              </p:cNvSpPr>
              <p:nvPr/>
            </p:nvSpPr>
            <p:spPr bwMode="auto">
              <a:xfrm>
                <a:off x="4222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886" name="Line 1115"/>
              <p:cNvSpPr>
                <a:spLocks noChangeShapeType="1"/>
              </p:cNvSpPr>
              <p:nvPr/>
            </p:nvSpPr>
            <p:spPr bwMode="auto">
              <a:xfrm>
                <a:off x="4233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887" name="Line 1116"/>
              <p:cNvSpPr>
                <a:spLocks noChangeShapeType="1"/>
              </p:cNvSpPr>
              <p:nvPr/>
            </p:nvSpPr>
            <p:spPr bwMode="auto">
              <a:xfrm>
                <a:off x="4229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888" name="Rectangle 1117"/>
              <p:cNvSpPr>
                <a:spLocks noChangeArrowheads="1"/>
              </p:cNvSpPr>
              <p:nvPr/>
            </p:nvSpPr>
            <p:spPr bwMode="auto">
              <a:xfrm>
                <a:off x="4294" y="546"/>
                <a:ext cx="271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>
                    <a:solidFill>
                      <a:srgbClr val="000000"/>
                    </a:solidFill>
                    <a:latin typeface="Limon S1" charset="0"/>
                  </a:rPr>
                  <a:t>350</a:t>
                </a:r>
              </a:p>
            </p:txBody>
          </p:sp>
          <p:sp>
            <p:nvSpPr>
              <p:cNvPr id="29889" name="Rectangle 1118"/>
              <p:cNvSpPr>
                <a:spLocks noChangeArrowheads="1"/>
              </p:cNvSpPr>
              <p:nvPr/>
            </p:nvSpPr>
            <p:spPr bwMode="auto">
              <a:xfrm>
                <a:off x="4258" y="440"/>
                <a:ext cx="372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>
                    <a:solidFill>
                      <a:srgbClr val="000000"/>
                    </a:solidFill>
                    <a:latin typeface="Limon S1" charset="0"/>
                  </a:rPr>
                  <a:t>ecAhVay</a:t>
                </a:r>
              </a:p>
            </p:txBody>
          </p:sp>
          <p:sp>
            <p:nvSpPr>
              <p:cNvPr id="29890" name="Rectangle 1119"/>
              <p:cNvSpPr>
                <a:spLocks noChangeArrowheads="1"/>
              </p:cNvSpPr>
              <p:nvPr/>
            </p:nvSpPr>
            <p:spPr bwMode="auto">
              <a:xfrm>
                <a:off x="4183" y="320"/>
                <a:ext cx="507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>
                    <a:solidFill>
                      <a:srgbClr val="000000"/>
                    </a:solidFill>
                    <a:latin typeface="Limon S1" charset="0"/>
                  </a:rPr>
                  <a:t>GnaFibetyü</a:t>
                </a:r>
              </a:p>
            </p:txBody>
          </p:sp>
        </p:grpSp>
      </p:grpSp>
      <p:sp>
        <p:nvSpPr>
          <p:cNvPr id="29699" name="AutoShape 1120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Freeform 1121"/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1" name="Freeform 1122"/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2" name="Freeform 1123"/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3" name="Freeform 1124"/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4" name="Freeform 1125"/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5" name="Freeform 1126"/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6" name="Freeform 1127"/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7" name="Freeform 1128"/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8" name="Freeform 1129"/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9" name="Freeform 1130"/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0" name="Freeform 1131"/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1" name="Freeform 1132"/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2" name="Freeform 1133"/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3" name="Freeform 1134"/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4" name="Freeform 1135"/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5" name="Freeform 1136"/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6" name="Freeform 1137"/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7" name="Freeform 1138"/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8" name="Freeform 1139"/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9" name="Freeform 1140"/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0" name="Freeform 1141"/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1" name="Freeform 1142"/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2" name="Freeform 1143"/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3" name="Freeform 1144"/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4" name="Freeform 1145"/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5" name="Freeform 1146"/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6" name="Freeform 1147"/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7" name="Freeform 1148"/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8" name="Freeform 1149"/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9" name="Freeform 1150"/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0" name="Freeform 1151"/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1" name="Freeform 1152"/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5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5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2" name="Freeform 1153"/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3" name="Freeform 1154"/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5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5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4" name="Freeform 1155"/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5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5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35" name="Freeform 1159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9736" name="Picture 116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7" name="Picture 116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38" name="Line 1162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9" name="Freeform 1163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40" name="Rectangle 1164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29741" name="Rectangle 1165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2" name="Rectangle 1166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3" name="Rectangle 1167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4" name="Rectangle 1168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5" name="Rectangle 1169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46" name="Rectangle 1170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65395" name="Rectangle 1171"/>
          <p:cNvSpPr>
            <a:spLocks noChangeArrowheads="1"/>
          </p:cNvSpPr>
          <p:nvPr/>
        </p:nvSpPr>
        <p:spPr bwMode="auto">
          <a:xfrm>
            <a:off x="674688" y="2355850"/>
            <a:ext cx="2828925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k 7 s y</a:t>
            </a:r>
          </a:p>
        </p:txBody>
      </p:sp>
      <p:sp>
        <p:nvSpPr>
          <p:cNvPr id="565396" name="Rectangle 1172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65397" name="Rectangle 1173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Limon R1" pitchFamily="2" charset="0"/>
                <a:ea typeface="+mn-ea"/>
                <a:cs typeface="+mn-cs"/>
              </a:rPr>
              <a:t>7 = 4 ÷ 3</a:t>
            </a: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  <a:cs typeface="+mn-cs"/>
              </a:rPr>
              <a:t> </a:t>
            </a:r>
          </a:p>
        </p:txBody>
      </p:sp>
      <p:sp>
        <p:nvSpPr>
          <p:cNvPr id="565399" name="Rectangle 1175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9751" name="Rectangle 1177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5402" name="Text Box 1178"/>
          <p:cNvSpPr txBox="1">
            <a:spLocks noChangeArrowheads="1"/>
          </p:cNvSpPr>
          <p:nvPr/>
        </p:nvSpPr>
        <p:spPr bwMode="auto">
          <a:xfrm rot="-5400000">
            <a:off x="4982369" y="2510632"/>
            <a:ext cx="2427287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sgÁmTaMg 3</a:t>
            </a:r>
          </a:p>
        </p:txBody>
      </p:sp>
      <p:sp>
        <p:nvSpPr>
          <p:cNvPr id="29753" name="Rectangle 1179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54" name="Rectangle 1180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5405" name="Text Box 1181"/>
          <p:cNvSpPr txBox="1">
            <a:spLocks noChangeArrowheads="1"/>
          </p:cNvSpPr>
          <p:nvPr/>
        </p:nvSpPr>
        <p:spPr bwMode="auto">
          <a:xfrm rot="-5385664">
            <a:off x="5975350" y="4359275"/>
            <a:ext cx="4191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565406" name="Text Box 1182"/>
          <p:cNvSpPr txBox="1">
            <a:spLocks noChangeArrowheads="1"/>
          </p:cNvSpPr>
          <p:nvPr/>
        </p:nvSpPr>
        <p:spPr bwMode="auto">
          <a:xfrm rot="-5400000">
            <a:off x="5998368" y="5345907"/>
            <a:ext cx="39846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y</a:t>
            </a:r>
          </a:p>
        </p:txBody>
      </p:sp>
      <p:sp>
        <p:nvSpPr>
          <p:cNvPr id="29757" name="Rectangle 1183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5408" name="Text Box 1184"/>
          <p:cNvSpPr txBox="1">
            <a:spLocks noChangeArrowheads="1"/>
          </p:cNvSpPr>
          <p:nvPr/>
        </p:nvSpPr>
        <p:spPr bwMode="auto">
          <a:xfrm rot="-5388536">
            <a:off x="2756693" y="3809207"/>
            <a:ext cx="1966913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mnusS 4 nak;</a:t>
            </a:r>
          </a:p>
        </p:txBody>
      </p:sp>
      <p:sp>
        <p:nvSpPr>
          <p:cNvPr id="29759" name="Rectangle 1185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5410" name="Text Box 1186"/>
          <p:cNvSpPr txBox="1">
            <a:spLocks noChangeArrowheads="1"/>
          </p:cNvSpPr>
          <p:nvPr/>
        </p:nvSpPr>
        <p:spPr bwMode="auto">
          <a:xfrm rot="-5400000">
            <a:off x="3505993" y="964407"/>
            <a:ext cx="34131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b</a:t>
            </a:r>
          </a:p>
        </p:txBody>
      </p:sp>
      <p:sp>
        <p:nvSpPr>
          <p:cNvPr id="29761" name="Freeform 1187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2" name="Freeform 1188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3" name="Rectangle 1189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64" name="AutoShape 1190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65" name="Freeform 1191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6" name="AutoShape 1192"/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67" name="Rectangle 1193"/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68" name="AutoShape 1194"/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69" name="Rectangle 1195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70" name="AutoShape 1196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771" name="Group 119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29874" name="AutoShape 119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75" name="Rectangle 119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76" name="AutoShape 120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5425" name="Rectangle 1201"/>
          <p:cNvSpPr>
            <a:spLocks noChangeArrowheads="1"/>
          </p:cNvSpPr>
          <p:nvPr/>
        </p:nvSpPr>
        <p:spPr bwMode="auto">
          <a:xfrm>
            <a:off x="7243763" y="4279900"/>
            <a:ext cx="88582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1800" b="1">
                <a:solidFill>
                  <a:srgbClr val="FFFF00"/>
                </a:solidFill>
                <a:latin typeface="Limon S1" charset="0"/>
              </a:rPr>
              <a:t>¬500 m&gt;K&gt;s¦</a:t>
            </a:r>
            <a:endParaRPr lang="en-US" sz="1000" b="1">
              <a:solidFill>
                <a:srgbClr val="FFFF00"/>
              </a:solidFill>
              <a:latin typeface="Times" charset="0"/>
            </a:endParaRPr>
          </a:p>
        </p:txBody>
      </p:sp>
      <p:sp>
        <p:nvSpPr>
          <p:cNvPr id="565426" name="Rectangle 1202"/>
          <p:cNvSpPr>
            <a:spLocks noChangeArrowheads="1"/>
          </p:cNvSpPr>
          <p:nvPr/>
        </p:nvSpPr>
        <p:spPr bwMode="auto">
          <a:xfrm>
            <a:off x="7237413" y="1181100"/>
            <a:ext cx="97472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¬1000 m&gt;K&gt;s¦</a:t>
            </a:r>
          </a:p>
        </p:txBody>
      </p:sp>
      <p:sp>
        <p:nvSpPr>
          <p:cNvPr id="29774" name="Line 1203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75" name="Line 1204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76" name="Line 1205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77" name="Line 1206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78" name="Line 1207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79" name="Line 1208"/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80" name="Line 1209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81" name="Line 1210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82" name="Line 1211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83" name="Line 1212"/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84" name="Line 1213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85" name="Line 1214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86" name="Rectangle 1215"/>
          <p:cNvSpPr>
            <a:spLocks noChangeArrowheads="1"/>
          </p:cNvSpPr>
          <p:nvPr/>
        </p:nvSpPr>
        <p:spPr bwMode="auto">
          <a:xfrm>
            <a:off x="6503988" y="3200400"/>
            <a:ext cx="9271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Limon S1" charset="0"/>
              </a:rPr>
              <a:t>RKacab;CaeQøIy</a:t>
            </a:r>
          </a:p>
        </p:txBody>
      </p:sp>
      <p:sp>
        <p:nvSpPr>
          <p:cNvPr id="29787" name="Line 1216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88" name="Line 1217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89" name="Line 1218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90" name="Rectangle 1219"/>
          <p:cNvSpPr>
            <a:spLocks noChangeArrowheads="1"/>
          </p:cNvSpPr>
          <p:nvPr/>
        </p:nvSpPr>
        <p:spPr bwMode="auto">
          <a:xfrm>
            <a:off x="6567488" y="4362450"/>
            <a:ext cx="73183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Limon S1" charset="0"/>
              </a:rPr>
              <a:t>RKas¶b;s¶at;</a:t>
            </a:r>
          </a:p>
        </p:txBody>
      </p:sp>
      <p:sp>
        <p:nvSpPr>
          <p:cNvPr id="29791" name="Line 1220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92" name="Line 1221"/>
          <p:cNvSpPr>
            <a:spLocks noChangeShapeType="1"/>
          </p:cNvSpPr>
          <p:nvPr/>
        </p:nvSpPr>
        <p:spPr bwMode="auto">
          <a:xfrm flipV="1">
            <a:off x="6630988" y="1593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93" name="Rectangle 1222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94" name="AutoShape 1223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95" name="Rectangle 1224"/>
          <p:cNvSpPr>
            <a:spLocks noChangeArrowheads="1"/>
          </p:cNvSpPr>
          <p:nvPr/>
        </p:nvSpPr>
        <p:spPr bwMode="auto">
          <a:xfrm>
            <a:off x="6610350" y="5102225"/>
            <a:ext cx="6905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Limon R1" charset="0"/>
              </a:rPr>
              <a:t>RBHeys</a:t>
            </a:r>
            <a:r>
              <a:rPr lang="ja-JP" altLang="en-US" sz="1600">
                <a:solidFill>
                  <a:srgbClr val="000000"/>
                </a:solidFill>
                <a:latin typeface="Limon R1" charset="0"/>
              </a:rPr>
              <a:t>‘</a:t>
            </a:r>
            <a:r>
              <a:rPr lang="en-US" sz="1600">
                <a:solidFill>
                  <a:srgbClr val="000000"/>
                </a:solidFill>
                <a:latin typeface="Limon R1" charset="0"/>
              </a:rPr>
              <a:t>Uv</a:t>
            </a:r>
          </a:p>
        </p:txBody>
      </p:sp>
      <p:sp>
        <p:nvSpPr>
          <p:cNvPr id="29796" name="Line 1225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97" name="Line 1226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98" name="Line 1227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99" name="Line 1228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00" name="Line 1229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01" name="Line 1230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02" name="Rectangle 1231"/>
          <p:cNvSpPr>
            <a:spLocks noChangeArrowheads="1"/>
          </p:cNvSpPr>
          <p:nvPr/>
        </p:nvSpPr>
        <p:spPr bwMode="auto">
          <a:xfrm>
            <a:off x="6719888" y="1203325"/>
            <a:ext cx="4175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Limon S1" charset="0"/>
              </a:rPr>
              <a:t>esþc</a:t>
            </a:r>
          </a:p>
        </p:txBody>
      </p:sp>
      <p:sp>
        <p:nvSpPr>
          <p:cNvPr id="29803" name="Line 1232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04" name="Rectangle 1233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58" name="Rectangle 1234"/>
          <p:cNvSpPr>
            <a:spLocks noChangeArrowheads="1"/>
          </p:cNvSpPr>
          <p:nvPr/>
        </p:nvSpPr>
        <p:spPr bwMode="auto">
          <a:xfrm>
            <a:off x="4097338" y="2001838"/>
            <a:ext cx="1625600" cy="44418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65459" name="Rectangle 1235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65460" name="Rectangle 1236"/>
          <p:cNvSpPr>
            <a:spLocks noChangeArrowheads="1"/>
          </p:cNvSpPr>
          <p:nvPr/>
        </p:nvSpPr>
        <p:spPr bwMode="auto">
          <a:xfrm>
            <a:off x="6486525" y="449263"/>
            <a:ext cx="1625600" cy="757237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9808" name="Rectangle 1237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62" name="Text Box 1238"/>
          <p:cNvSpPr txBox="1">
            <a:spLocks noChangeArrowheads="1"/>
          </p:cNvSpPr>
          <p:nvPr/>
        </p:nvSpPr>
        <p:spPr bwMode="auto">
          <a:xfrm>
            <a:off x="1765300" y="-12700"/>
            <a:ext cx="36496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 elakub,tiþ -1 saMy:UEGl 8³ 22</a:t>
            </a:r>
            <a:r>
              <a:rPr lang="en-US" sz="2400" b="1" baseline="-25000">
                <a:solidFill>
                  <a:schemeClr val="tx1"/>
                </a:solidFill>
                <a:latin typeface="Limon S1" charset="0"/>
              </a:rPr>
              <a:t>k</a:t>
            </a:r>
            <a:endParaRPr lang="en-US" sz="1600" b="1">
              <a:solidFill>
                <a:schemeClr val="tx1"/>
              </a:solidFill>
            </a:endParaRPr>
          </a:p>
        </p:txBody>
      </p:sp>
      <p:grpSp>
        <p:nvGrpSpPr>
          <p:cNvPr id="29810" name="Group 1240"/>
          <p:cNvGrpSpPr>
            <a:grpSpLocks/>
          </p:cNvGrpSpPr>
          <p:nvPr/>
        </p:nvGrpSpPr>
        <p:grpSpPr bwMode="auto">
          <a:xfrm>
            <a:off x="7983538" y="3429000"/>
            <a:ext cx="974725" cy="839788"/>
            <a:chOff x="5029" y="2160"/>
            <a:chExt cx="614" cy="384"/>
          </a:xfrm>
        </p:grpSpPr>
        <p:sp>
          <p:nvSpPr>
            <p:cNvPr id="29862" name="Freeform 1241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63" name="Freeform 1242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64" name="Rectangle 1243"/>
            <p:cNvSpPr>
              <a:spLocks noChangeArrowheads="1"/>
            </p:cNvSpPr>
            <p:nvPr/>
          </p:nvSpPr>
          <p:spPr bwMode="auto">
            <a:xfrm>
              <a:off x="5216" y="2426"/>
              <a:ext cx="22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29865" name="Freeform 1244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66" name="AutoShape 1245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67" name="Rectangle 1246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68" name="AutoShape 1247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69" name="Line 1248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70" name="Line 1249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71" name="Rectangle 1250"/>
            <p:cNvSpPr>
              <a:spLocks noChangeArrowheads="1"/>
            </p:cNvSpPr>
            <p:nvPr/>
          </p:nvSpPr>
          <p:spPr bwMode="auto">
            <a:xfrm>
              <a:off x="5200" y="2390"/>
              <a:ext cx="254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350</a:t>
              </a:r>
            </a:p>
          </p:txBody>
        </p:sp>
        <p:sp>
          <p:nvSpPr>
            <p:cNvPr id="29872" name="Rectangle 1251"/>
            <p:cNvSpPr>
              <a:spLocks noChangeArrowheads="1"/>
            </p:cNvSpPr>
            <p:nvPr/>
          </p:nvSpPr>
          <p:spPr bwMode="auto">
            <a:xfrm>
              <a:off x="5136" y="2278"/>
              <a:ext cx="34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ecAhVay</a:t>
              </a:r>
            </a:p>
          </p:txBody>
        </p:sp>
        <p:sp>
          <p:nvSpPr>
            <p:cNvPr id="29873" name="Rectangle 1252"/>
            <p:cNvSpPr>
              <a:spLocks noChangeArrowheads="1"/>
            </p:cNvSpPr>
            <p:nvPr/>
          </p:nvSpPr>
          <p:spPr bwMode="auto">
            <a:xfrm>
              <a:off x="5029" y="2160"/>
              <a:ext cx="46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GnaFibetyü</a:t>
              </a:r>
            </a:p>
          </p:txBody>
        </p:sp>
      </p:grpSp>
      <p:sp>
        <p:nvSpPr>
          <p:cNvPr id="29811" name="Text Box 1254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29812" name="Text Box 1255"/>
          <p:cNvSpPr txBox="1">
            <a:spLocks noChangeArrowheads="1"/>
          </p:cNvSpPr>
          <p:nvPr/>
        </p:nvSpPr>
        <p:spPr bwMode="auto">
          <a:xfrm>
            <a:off x="8661400" y="64071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29813" name="Rectangle 1256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5481" name="Rectangle 1257"/>
          <p:cNvSpPr>
            <a:spLocks noChangeArrowheads="1"/>
          </p:cNvSpPr>
          <p:nvPr/>
        </p:nvSpPr>
        <p:spPr bwMode="auto">
          <a:xfrm>
            <a:off x="807561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grpSp>
        <p:nvGrpSpPr>
          <p:cNvPr id="29815" name="Group 1258"/>
          <p:cNvGrpSpPr>
            <a:grpSpLocks/>
          </p:cNvGrpSpPr>
          <p:nvPr/>
        </p:nvGrpSpPr>
        <p:grpSpPr bwMode="auto">
          <a:xfrm>
            <a:off x="5353050" y="1395413"/>
            <a:ext cx="2760663" cy="4311650"/>
            <a:chOff x="3289" y="879"/>
            <a:chExt cx="1739" cy="2716"/>
          </a:xfrm>
        </p:grpSpPr>
        <p:grpSp>
          <p:nvGrpSpPr>
            <p:cNvPr id="29818" name="Group 1259"/>
            <p:cNvGrpSpPr>
              <a:grpSpLocks/>
            </p:cNvGrpSpPr>
            <p:nvPr/>
          </p:nvGrpSpPr>
          <p:grpSpPr bwMode="auto">
            <a:xfrm>
              <a:off x="3289" y="1430"/>
              <a:ext cx="280" cy="260"/>
              <a:chOff x="1609" y="1232"/>
              <a:chExt cx="280" cy="260"/>
            </a:xfrm>
          </p:grpSpPr>
          <p:grpSp>
            <p:nvGrpSpPr>
              <p:cNvPr id="29852" name="Group 1260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29854" name="Group 1262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29860" name="Freeform 1263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861" name="Freeform 1264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9855" name="Freeform 1266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56" name="Freeform 1267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57" name="Freeform 1268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58" name="Freeform 1269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59" name="Freeform 1270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853" name="Rectangle 1271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0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i="1">
                    <a:solidFill>
                      <a:schemeClr val="bg2"/>
                    </a:solidFill>
                    <a:latin typeface="Limon R1" charset="0"/>
                  </a:rPr>
                  <a:t>tG </a:t>
                </a:r>
              </a:p>
            </p:txBody>
          </p:sp>
        </p:grpSp>
        <p:grpSp>
          <p:nvGrpSpPr>
            <p:cNvPr id="29819" name="Group 1272"/>
            <p:cNvGrpSpPr>
              <a:grpSpLocks/>
            </p:cNvGrpSpPr>
            <p:nvPr/>
          </p:nvGrpSpPr>
          <p:grpSpPr bwMode="auto">
            <a:xfrm>
              <a:off x="3292" y="3335"/>
              <a:ext cx="278" cy="260"/>
              <a:chOff x="1609" y="1232"/>
              <a:chExt cx="278" cy="260"/>
            </a:xfrm>
          </p:grpSpPr>
          <p:grpSp>
            <p:nvGrpSpPr>
              <p:cNvPr id="29842" name="Group 1273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29844" name="Group 1275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29850" name="Freeform 127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851" name="Freeform 127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9845" name="Freeform 1279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46" name="Freeform 1280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47" name="Freeform 1281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48" name="Freeform 1282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49" name="Freeform 1283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843" name="Rectangle 1284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78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i="1">
                    <a:solidFill>
                      <a:schemeClr val="bg2"/>
                    </a:solidFill>
                    <a:latin typeface="Limon R1" charset="0"/>
                  </a:rPr>
                  <a:t>td </a:t>
                </a:r>
              </a:p>
            </p:txBody>
          </p:sp>
        </p:grpSp>
        <p:grpSp>
          <p:nvGrpSpPr>
            <p:cNvPr id="29820" name="Group 1285"/>
            <p:cNvGrpSpPr>
              <a:grpSpLocks/>
            </p:cNvGrpSpPr>
            <p:nvPr/>
          </p:nvGrpSpPr>
          <p:grpSpPr bwMode="auto">
            <a:xfrm>
              <a:off x="4781" y="879"/>
              <a:ext cx="247" cy="260"/>
              <a:chOff x="1609" y="1232"/>
              <a:chExt cx="247" cy="260"/>
            </a:xfrm>
          </p:grpSpPr>
          <p:grpSp>
            <p:nvGrpSpPr>
              <p:cNvPr id="29832" name="Group 1286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29834" name="Group 1288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29840" name="Freeform 1289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841" name="Freeform 1290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9835" name="Freeform 1292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36" name="Freeform 1293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37" name="Freeform 1294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38" name="Freeform 1295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39" name="Freeform 1296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833" name="Rectangle 1297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  <p:grpSp>
          <p:nvGrpSpPr>
            <p:cNvPr id="29821" name="Group 1298"/>
            <p:cNvGrpSpPr>
              <a:grpSpLocks/>
            </p:cNvGrpSpPr>
            <p:nvPr/>
          </p:nvGrpSpPr>
          <p:grpSpPr bwMode="auto">
            <a:xfrm>
              <a:off x="4781" y="1391"/>
              <a:ext cx="247" cy="260"/>
              <a:chOff x="1609" y="1232"/>
              <a:chExt cx="247" cy="260"/>
            </a:xfrm>
          </p:grpSpPr>
          <p:grpSp>
            <p:nvGrpSpPr>
              <p:cNvPr id="29822" name="Group 1299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29824" name="Group 1301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29830" name="Freeform 1302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831" name="Freeform 1303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9825" name="Freeform 1305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26" name="Freeform 1306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27" name="Freeform 1307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28" name="Freeform 1308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829" name="Freeform 1309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823" name="Rectangle 1310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endParaRPr lang="en-US" sz="1600" i="1">
                  <a:solidFill>
                    <a:schemeClr val="bg2"/>
                  </a:solidFill>
                  <a:latin typeface="Helvetica" charset="0"/>
                </a:endParaRPr>
              </a:p>
            </p:txBody>
          </p:sp>
        </p:grpSp>
      </p:grpSp>
      <p:sp>
        <p:nvSpPr>
          <p:cNvPr id="565535" name="Oval 1311"/>
          <p:cNvSpPr>
            <a:spLocks noChangeArrowheads="1"/>
          </p:cNvSpPr>
          <p:nvPr/>
        </p:nvSpPr>
        <p:spPr bwMode="auto">
          <a:xfrm>
            <a:off x="6407150" y="1211263"/>
            <a:ext cx="1130300" cy="3270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9817" name="Text Box 1312"/>
          <p:cNvSpPr txBox="1">
            <a:spLocks noChangeArrowheads="1"/>
          </p:cNvSpPr>
          <p:nvPr/>
        </p:nvSpPr>
        <p:spPr bwMode="auto">
          <a:xfrm>
            <a:off x="8559800" y="6384925"/>
            <a:ext cx="34448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</a:rPr>
              <a:t>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5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6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5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5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458" grpId="0" animBg="1"/>
      <p:bldP spid="565459" grpId="0" animBg="1"/>
      <p:bldP spid="565460" grpId="0" animBg="1"/>
      <p:bldP spid="5655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Line 1026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0723" name="Rectangle 1027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4420" name="Rectangle 1028"/>
          <p:cNvSpPr>
            <a:spLocks noChangeArrowheads="1"/>
          </p:cNvSpPr>
          <p:nvPr/>
        </p:nvSpPr>
        <p:spPr bwMode="auto">
          <a:xfrm>
            <a:off x="738188" y="900113"/>
            <a:ext cx="7921625" cy="6276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6600">
                <a:solidFill>
                  <a:srgbClr val="FAFD00"/>
                </a:solidFill>
                <a:latin typeface="Limon S1" charset="0"/>
              </a:rPr>
              <a:t>kar):an;RbmaNénkalbriecäT ³</a:t>
            </a:r>
            <a:endParaRPr lang="en-US" sz="6600">
              <a:solidFill>
                <a:srgbClr val="FAFD00"/>
              </a:solidFill>
              <a:latin typeface="Times" charset="0"/>
            </a:endParaRPr>
          </a:p>
          <a:p>
            <a:r>
              <a:rPr lang="en-US" sz="6000">
                <a:solidFill>
                  <a:srgbClr val="FAFD00"/>
                </a:solidFill>
                <a:latin typeface="Limon S1" charset="0"/>
              </a:rPr>
              <a:t>   G½R)ahaM  - yU:Es	b		2000 m&gt;K&gt;s</a:t>
            </a:r>
            <a:endParaRPr lang="en-US" sz="6000">
              <a:solidFill>
                <a:schemeClr val="hlink"/>
              </a:solidFill>
              <a:latin typeface="Limon S1" charset="0"/>
            </a:endParaRPr>
          </a:p>
          <a:p>
            <a:endParaRPr lang="en-US" sz="4000">
              <a:solidFill>
                <a:srgbClr val="FAFD00"/>
              </a:solidFill>
              <a:latin typeface="Times" charset="0"/>
            </a:endParaRPr>
          </a:p>
          <a:p>
            <a:r>
              <a:rPr lang="en-US" sz="4000">
                <a:solidFill>
                  <a:srgbClr val="FAFD00"/>
                </a:solidFill>
                <a:latin typeface="Times" charset="0"/>
              </a:rPr>
              <a:t>  </a:t>
            </a:r>
            <a:r>
              <a:rPr lang="en-US" sz="6000">
                <a:solidFill>
                  <a:srgbClr val="FAFD00"/>
                </a:solidFill>
                <a:latin typeface="Limon S1" charset="0"/>
              </a:rPr>
              <a:t> m:Ues   - yU:esV			1500m&gt;K&gt;s</a:t>
            </a:r>
            <a:endParaRPr lang="en-US" sz="4000">
              <a:solidFill>
                <a:srgbClr val="FAFD00"/>
              </a:solidFill>
              <a:latin typeface="Times" charset="0"/>
            </a:endParaRPr>
          </a:p>
          <a:p>
            <a:endParaRPr lang="en-US" sz="4000">
              <a:solidFill>
                <a:srgbClr val="FAFD00"/>
              </a:solidFill>
              <a:latin typeface="Times" charset="0"/>
            </a:endParaRPr>
          </a:p>
          <a:p>
            <a:r>
              <a:rPr lang="en-US" sz="6000">
                <a:solidFill>
                  <a:srgbClr val="FAFD00"/>
                </a:solidFill>
                <a:latin typeface="Limon S1" charset="0"/>
              </a:rPr>
              <a:t> </a:t>
            </a:r>
            <a:r>
              <a:rPr lang="en-US" sz="6000">
                <a:solidFill>
                  <a:schemeClr val="tx1"/>
                </a:solidFill>
                <a:latin typeface="Limon S1" charset="0"/>
              </a:rPr>
              <a:t>GnaFibetyü- esþcesayraCü</a:t>
            </a:r>
            <a:r>
              <a:rPr lang="en-US" sz="4000">
                <a:solidFill>
                  <a:schemeClr val="tx1"/>
                </a:solidFill>
                <a:latin typeface="Times" charset="0"/>
              </a:rPr>
              <a:t>	 </a:t>
            </a:r>
            <a:r>
              <a:rPr lang="en-US" sz="6000">
                <a:solidFill>
                  <a:schemeClr val="tx1"/>
                </a:solidFill>
                <a:latin typeface="Limon S1" charset="0"/>
              </a:rPr>
              <a:t>1000m&gt;K&gt;s</a:t>
            </a:r>
          </a:p>
          <a:p>
            <a:endParaRPr lang="en-US" sz="4000">
              <a:solidFill>
                <a:srgbClr val="FAFD00"/>
              </a:solidFill>
              <a:latin typeface="Times" charset="0"/>
            </a:endParaRPr>
          </a:p>
          <a:p>
            <a:pPr algn="ctr"/>
            <a:endParaRPr lang="en-US" sz="4000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30725" name="Rectangle 1029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2" name="Oval 1030"/>
          <p:cNvSpPr>
            <a:spLocks noChangeArrowheads="1"/>
          </p:cNvSpPr>
          <p:nvPr/>
        </p:nvSpPr>
        <p:spPr bwMode="auto">
          <a:xfrm>
            <a:off x="382588" y="4978400"/>
            <a:ext cx="8394700" cy="9826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0727" name="Text Box 1033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4427" name="Rectangle 1035"/>
          <p:cNvSpPr>
            <a:spLocks noChangeArrowheads="1"/>
          </p:cNvSpPr>
          <p:nvPr/>
        </p:nvSpPr>
        <p:spPr bwMode="auto">
          <a:xfrm>
            <a:off x="807561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4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20" grpId="0" autoUpdateAnimBg="0"/>
      <p:bldP spid="4444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313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Freeform 18"/>
          <p:cNvSpPr>
            <a:spLocks/>
          </p:cNvSpPr>
          <p:nvPr/>
        </p:nvSpPr>
        <p:spPr bwMode="auto">
          <a:xfrm>
            <a:off x="7397750" y="779463"/>
            <a:ext cx="1125538" cy="1358900"/>
          </a:xfrm>
          <a:custGeom>
            <a:avLst/>
            <a:gdLst>
              <a:gd name="T0" fmla="*/ 217 w 709"/>
              <a:gd name="T1" fmla="*/ 35 h 856"/>
              <a:gd name="T2" fmla="*/ 112 w 709"/>
              <a:gd name="T3" fmla="*/ 77 h 856"/>
              <a:gd name="T4" fmla="*/ 63 w 709"/>
              <a:gd name="T5" fmla="*/ 148 h 856"/>
              <a:gd name="T6" fmla="*/ 28 w 709"/>
              <a:gd name="T7" fmla="*/ 197 h 856"/>
              <a:gd name="T8" fmla="*/ 21 w 709"/>
              <a:gd name="T9" fmla="*/ 225 h 856"/>
              <a:gd name="T10" fmla="*/ 7 w 709"/>
              <a:gd name="T11" fmla="*/ 246 h 856"/>
              <a:gd name="T12" fmla="*/ 77 w 709"/>
              <a:gd name="T13" fmla="*/ 386 h 856"/>
              <a:gd name="T14" fmla="*/ 112 w 709"/>
              <a:gd name="T15" fmla="*/ 435 h 856"/>
              <a:gd name="T16" fmla="*/ 161 w 709"/>
              <a:gd name="T17" fmla="*/ 491 h 856"/>
              <a:gd name="T18" fmla="*/ 189 w 709"/>
              <a:gd name="T19" fmla="*/ 548 h 856"/>
              <a:gd name="T20" fmla="*/ 274 w 709"/>
              <a:gd name="T21" fmla="*/ 751 h 856"/>
              <a:gd name="T22" fmla="*/ 407 w 709"/>
              <a:gd name="T23" fmla="*/ 786 h 856"/>
              <a:gd name="T24" fmla="*/ 526 w 709"/>
              <a:gd name="T25" fmla="*/ 842 h 856"/>
              <a:gd name="T26" fmla="*/ 568 w 709"/>
              <a:gd name="T27" fmla="*/ 856 h 856"/>
              <a:gd name="T28" fmla="*/ 646 w 709"/>
              <a:gd name="T29" fmla="*/ 835 h 856"/>
              <a:gd name="T30" fmla="*/ 667 w 709"/>
              <a:gd name="T31" fmla="*/ 772 h 856"/>
              <a:gd name="T32" fmla="*/ 610 w 709"/>
              <a:gd name="T33" fmla="*/ 646 h 856"/>
              <a:gd name="T34" fmla="*/ 646 w 709"/>
              <a:gd name="T35" fmla="*/ 541 h 856"/>
              <a:gd name="T36" fmla="*/ 674 w 709"/>
              <a:gd name="T37" fmla="*/ 477 h 856"/>
              <a:gd name="T38" fmla="*/ 709 w 709"/>
              <a:gd name="T39" fmla="*/ 316 h 856"/>
              <a:gd name="T40" fmla="*/ 653 w 709"/>
              <a:gd name="T41" fmla="*/ 260 h 856"/>
              <a:gd name="T42" fmla="*/ 582 w 709"/>
              <a:gd name="T43" fmla="*/ 176 h 856"/>
              <a:gd name="T44" fmla="*/ 477 w 709"/>
              <a:gd name="T45" fmla="*/ 112 h 856"/>
              <a:gd name="T46" fmla="*/ 400 w 709"/>
              <a:gd name="T47" fmla="*/ 0 h 856"/>
              <a:gd name="T48" fmla="*/ 274 w 709"/>
              <a:gd name="T49" fmla="*/ 56 h 856"/>
              <a:gd name="T50" fmla="*/ 217 w 709"/>
              <a:gd name="T51" fmla="*/ 35 h 85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09"/>
              <a:gd name="T79" fmla="*/ 0 h 856"/>
              <a:gd name="T80" fmla="*/ 709 w 709"/>
              <a:gd name="T81" fmla="*/ 856 h 85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09" h="856">
                <a:moveTo>
                  <a:pt x="217" y="35"/>
                </a:moveTo>
                <a:cubicBezTo>
                  <a:pt x="125" y="65"/>
                  <a:pt x="157" y="46"/>
                  <a:pt x="112" y="77"/>
                </a:cubicBezTo>
                <a:cubicBezTo>
                  <a:pt x="95" y="100"/>
                  <a:pt x="79" y="124"/>
                  <a:pt x="63" y="148"/>
                </a:cubicBezTo>
                <a:cubicBezTo>
                  <a:pt x="51" y="164"/>
                  <a:pt x="28" y="197"/>
                  <a:pt x="28" y="197"/>
                </a:cubicBezTo>
                <a:cubicBezTo>
                  <a:pt x="25" y="206"/>
                  <a:pt x="24" y="216"/>
                  <a:pt x="21" y="225"/>
                </a:cubicBezTo>
                <a:cubicBezTo>
                  <a:pt x="17" y="232"/>
                  <a:pt x="7" y="237"/>
                  <a:pt x="7" y="246"/>
                </a:cubicBezTo>
                <a:cubicBezTo>
                  <a:pt x="0" y="332"/>
                  <a:pt x="28" y="337"/>
                  <a:pt x="77" y="386"/>
                </a:cubicBezTo>
                <a:cubicBezTo>
                  <a:pt x="113" y="422"/>
                  <a:pt x="84" y="403"/>
                  <a:pt x="112" y="435"/>
                </a:cubicBezTo>
                <a:cubicBezTo>
                  <a:pt x="138" y="465"/>
                  <a:pt x="145" y="461"/>
                  <a:pt x="161" y="491"/>
                </a:cubicBezTo>
                <a:cubicBezTo>
                  <a:pt x="171" y="509"/>
                  <a:pt x="189" y="548"/>
                  <a:pt x="189" y="548"/>
                </a:cubicBezTo>
                <a:cubicBezTo>
                  <a:pt x="201" y="651"/>
                  <a:pt x="193" y="693"/>
                  <a:pt x="274" y="751"/>
                </a:cubicBezTo>
                <a:cubicBezTo>
                  <a:pt x="311" y="777"/>
                  <a:pt x="407" y="786"/>
                  <a:pt x="407" y="786"/>
                </a:cubicBezTo>
                <a:cubicBezTo>
                  <a:pt x="445" y="805"/>
                  <a:pt x="485" y="826"/>
                  <a:pt x="526" y="842"/>
                </a:cubicBezTo>
                <a:cubicBezTo>
                  <a:pt x="539" y="847"/>
                  <a:pt x="568" y="856"/>
                  <a:pt x="568" y="856"/>
                </a:cubicBezTo>
                <a:cubicBezTo>
                  <a:pt x="576" y="855"/>
                  <a:pt x="634" y="856"/>
                  <a:pt x="646" y="835"/>
                </a:cubicBezTo>
                <a:cubicBezTo>
                  <a:pt x="656" y="815"/>
                  <a:pt x="667" y="772"/>
                  <a:pt x="667" y="772"/>
                </a:cubicBezTo>
                <a:cubicBezTo>
                  <a:pt x="657" y="703"/>
                  <a:pt x="646" y="697"/>
                  <a:pt x="610" y="646"/>
                </a:cubicBezTo>
                <a:cubicBezTo>
                  <a:pt x="596" y="605"/>
                  <a:pt x="623" y="574"/>
                  <a:pt x="646" y="541"/>
                </a:cubicBezTo>
                <a:cubicBezTo>
                  <a:pt x="658" y="521"/>
                  <a:pt x="674" y="477"/>
                  <a:pt x="674" y="477"/>
                </a:cubicBezTo>
                <a:cubicBezTo>
                  <a:pt x="651" y="410"/>
                  <a:pt x="689" y="373"/>
                  <a:pt x="709" y="316"/>
                </a:cubicBezTo>
                <a:cubicBezTo>
                  <a:pt x="685" y="300"/>
                  <a:pt x="673" y="280"/>
                  <a:pt x="653" y="260"/>
                </a:cubicBezTo>
                <a:cubicBezTo>
                  <a:pt x="637" y="213"/>
                  <a:pt x="628" y="199"/>
                  <a:pt x="582" y="176"/>
                </a:cubicBezTo>
                <a:cubicBezTo>
                  <a:pt x="520" y="188"/>
                  <a:pt x="514" y="157"/>
                  <a:pt x="477" y="112"/>
                </a:cubicBezTo>
                <a:cubicBezTo>
                  <a:pt x="466" y="58"/>
                  <a:pt x="446" y="31"/>
                  <a:pt x="400" y="0"/>
                </a:cubicBezTo>
                <a:cubicBezTo>
                  <a:pt x="348" y="8"/>
                  <a:pt x="316" y="27"/>
                  <a:pt x="274" y="56"/>
                </a:cubicBezTo>
                <a:cubicBezTo>
                  <a:pt x="254" y="51"/>
                  <a:pt x="232" y="48"/>
                  <a:pt x="217" y="35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443398" name="Text Box 6"/>
          <p:cNvSpPr txBox="1">
            <a:spLocks noChangeArrowheads="1"/>
          </p:cNvSpPr>
          <p:nvPr/>
        </p:nvSpPr>
        <p:spPr bwMode="auto">
          <a:xfrm>
            <a:off x="1790700" y="-9525"/>
            <a:ext cx="41878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1 saMy:UEGl 9³ 1- 2 BgSavtakSRt 25³ 21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31750" name="Text Box 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3402" name="Rectangle 10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6677025" y="6194425"/>
            <a:ext cx="226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sp>
        <p:nvSpPr>
          <p:cNvPr id="31753" name="Text Box 12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443405" name="Rectangle 13"/>
          <p:cNvSpPr>
            <a:spLocks noChangeArrowheads="1"/>
          </p:cNvSpPr>
          <p:nvPr/>
        </p:nvSpPr>
        <p:spPr bwMode="auto">
          <a:xfrm>
            <a:off x="7543800" y="6532563"/>
            <a:ext cx="736600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7.2.03d.</a:t>
            </a:r>
          </a:p>
        </p:txBody>
      </p:sp>
      <p:sp>
        <p:nvSpPr>
          <p:cNvPr id="443407" name="Oval 15"/>
          <p:cNvSpPr>
            <a:spLocks noChangeArrowheads="1"/>
          </p:cNvSpPr>
          <p:nvPr/>
        </p:nvSpPr>
        <p:spPr bwMode="auto">
          <a:xfrm>
            <a:off x="6434138" y="854075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1756" name="Freeform 16"/>
          <p:cNvSpPr>
            <a:spLocks/>
          </p:cNvSpPr>
          <p:nvPr/>
        </p:nvSpPr>
        <p:spPr bwMode="auto">
          <a:xfrm>
            <a:off x="7265988" y="771525"/>
            <a:ext cx="1011237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3409" name="Rectangle 17"/>
          <p:cNvSpPr>
            <a:spLocks noChangeArrowheads="1"/>
          </p:cNvSpPr>
          <p:nvPr/>
        </p:nvSpPr>
        <p:spPr bwMode="auto">
          <a:xfrm>
            <a:off x="6772275" y="901700"/>
            <a:ext cx="18446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400">
                <a:solidFill>
                  <a:srgbClr val="FFEA18"/>
                </a:solidFill>
                <a:latin typeface="Limon S1" pitchFamily="2" charset="0"/>
                <a:ea typeface="+mn-ea"/>
                <a:cs typeface="+mn-cs"/>
              </a:rPr>
              <a:t>G </a:t>
            </a:r>
            <a:r>
              <a:rPr lang="en-US" sz="5400">
                <a:solidFill>
                  <a:srgbClr val="1CFF23"/>
                </a:solidFill>
                <a:latin typeface="Limon R1" pitchFamily="2" charset="0"/>
                <a:ea typeface="+mn-ea"/>
                <a:cs typeface="+mn-cs"/>
              </a:rPr>
              <a:t>sþ</a:t>
            </a:r>
            <a:r>
              <a:rPr lang="en-US" sz="36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</a:t>
            </a:r>
            <a:r>
              <a:rPr lang="en-US" sz="4400">
                <a:solidFill>
                  <a:schemeClr val="tx2"/>
                </a:solidFill>
                <a:latin typeface="Limon S1" pitchFamily="2" charset="0"/>
                <a:ea typeface="+mn-ea"/>
                <a:cs typeface="+mn-cs"/>
              </a:rPr>
              <a:t>Qø</a:t>
            </a:r>
          </a:p>
        </p:txBody>
      </p:sp>
      <p:sp>
        <p:nvSpPr>
          <p:cNvPr id="31758" name="Rectangle 19"/>
          <p:cNvSpPr>
            <a:spLocks noChangeArrowheads="1"/>
          </p:cNvSpPr>
          <p:nvPr/>
        </p:nvSpPr>
        <p:spPr bwMode="auto">
          <a:xfrm>
            <a:off x="447675" y="254000"/>
            <a:ext cx="1171575" cy="108267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latin typeface="Limon R1" charset="0"/>
              </a:rPr>
              <a:t>7</a:t>
            </a:r>
          </a:p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grpSp>
        <p:nvGrpSpPr>
          <p:cNvPr id="31759" name="Group 73"/>
          <p:cNvGrpSpPr>
            <a:grpSpLocks/>
          </p:cNvGrpSpPr>
          <p:nvPr/>
        </p:nvGrpSpPr>
        <p:grpSpPr bwMode="auto">
          <a:xfrm>
            <a:off x="2028825" y="1214438"/>
            <a:ext cx="5954713" cy="4767262"/>
            <a:chOff x="1278" y="765"/>
            <a:chExt cx="3751" cy="3003"/>
          </a:xfrm>
        </p:grpSpPr>
        <p:sp>
          <p:nvSpPr>
            <p:cNvPr id="31762" name="AutoShape 21"/>
            <p:cNvSpPr>
              <a:spLocks noChangeArrowheads="1"/>
            </p:cNvSpPr>
            <p:nvPr/>
          </p:nvSpPr>
          <p:spPr bwMode="auto">
            <a:xfrm>
              <a:off x="1279" y="765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3" name="Rectangle 22"/>
            <p:cNvSpPr>
              <a:spLocks noChangeArrowheads="1"/>
            </p:cNvSpPr>
            <p:nvPr/>
          </p:nvSpPr>
          <p:spPr bwMode="auto">
            <a:xfrm>
              <a:off x="1278" y="1048"/>
              <a:ext cx="1945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4" name="Rectangle 23"/>
            <p:cNvSpPr>
              <a:spLocks noChangeArrowheads="1"/>
            </p:cNvSpPr>
            <p:nvPr/>
          </p:nvSpPr>
          <p:spPr bwMode="auto">
            <a:xfrm>
              <a:off x="1297" y="1035"/>
              <a:ext cx="784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5" name="Rectangle 24"/>
            <p:cNvSpPr>
              <a:spLocks noChangeArrowheads="1"/>
            </p:cNvSpPr>
            <p:nvPr/>
          </p:nvSpPr>
          <p:spPr bwMode="auto">
            <a:xfrm>
              <a:off x="1866" y="1036"/>
              <a:ext cx="543" cy="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3417" name="Rectangle 25"/>
            <p:cNvSpPr>
              <a:spLocks noChangeArrowheads="1"/>
            </p:cNvSpPr>
            <p:nvPr/>
          </p:nvSpPr>
          <p:spPr bwMode="auto">
            <a:xfrm>
              <a:off x="1448" y="794"/>
              <a:ext cx="159" cy="23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accent2"/>
                  </a:solidFill>
                  <a:latin typeface="Helvetica" charset="0"/>
                </a:rPr>
                <a:t>   </a:t>
              </a:r>
              <a:endParaRPr 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43418" name="Rectangle 26"/>
            <p:cNvSpPr>
              <a:spLocks noChangeArrowheads="1"/>
            </p:cNvSpPr>
            <p:nvPr/>
          </p:nvSpPr>
          <p:spPr bwMode="auto">
            <a:xfrm>
              <a:off x="1640" y="780"/>
              <a:ext cx="421" cy="26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karbegáIt</a:t>
              </a:r>
              <a:endPara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endParaRPr>
            </a:p>
          </p:txBody>
        </p:sp>
        <p:sp>
          <p:nvSpPr>
            <p:cNvPr id="31768" name="AutoShape 27"/>
            <p:cNvSpPr>
              <a:spLocks noChangeArrowheads="1"/>
            </p:cNvSpPr>
            <p:nvPr/>
          </p:nvSpPr>
          <p:spPr bwMode="auto">
            <a:xfrm>
              <a:off x="1482" y="994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9" name="Rectangle 28"/>
            <p:cNvSpPr>
              <a:spLocks noChangeArrowheads="1"/>
            </p:cNvSpPr>
            <p:nvPr/>
          </p:nvSpPr>
          <p:spPr bwMode="auto">
            <a:xfrm>
              <a:off x="1493" y="1233"/>
              <a:ext cx="1944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0" name="Rectangle 29"/>
            <p:cNvSpPr>
              <a:spLocks noChangeArrowheads="1"/>
            </p:cNvSpPr>
            <p:nvPr/>
          </p:nvSpPr>
          <p:spPr bwMode="auto">
            <a:xfrm>
              <a:off x="1496" y="1264"/>
              <a:ext cx="783" cy="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1" name="Rectangle 30"/>
            <p:cNvSpPr>
              <a:spLocks noChangeArrowheads="1"/>
            </p:cNvSpPr>
            <p:nvPr/>
          </p:nvSpPr>
          <p:spPr bwMode="auto">
            <a:xfrm>
              <a:off x="2081" y="1264"/>
              <a:ext cx="542" cy="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2" name="Rectangle 31"/>
            <p:cNvSpPr>
              <a:spLocks noChangeArrowheads="1"/>
            </p:cNvSpPr>
            <p:nvPr/>
          </p:nvSpPr>
          <p:spPr bwMode="auto">
            <a:xfrm>
              <a:off x="1806" y="1005"/>
              <a:ext cx="403" cy="26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G½R)ahaM </a:t>
              </a:r>
            </a:p>
          </p:txBody>
        </p:sp>
        <p:sp>
          <p:nvSpPr>
            <p:cNvPr id="31773" name="AutoShape 32"/>
            <p:cNvSpPr>
              <a:spLocks noChangeArrowheads="1"/>
            </p:cNvSpPr>
            <p:nvPr/>
          </p:nvSpPr>
          <p:spPr bwMode="auto">
            <a:xfrm>
              <a:off x="1673" y="1213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Rectangle 33"/>
            <p:cNvSpPr>
              <a:spLocks noChangeArrowheads="1"/>
            </p:cNvSpPr>
            <p:nvPr/>
          </p:nvSpPr>
          <p:spPr bwMode="auto">
            <a:xfrm>
              <a:off x="1672" y="1505"/>
              <a:ext cx="1944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5" name="Rectangle 34"/>
            <p:cNvSpPr>
              <a:spLocks noChangeArrowheads="1"/>
            </p:cNvSpPr>
            <p:nvPr/>
          </p:nvSpPr>
          <p:spPr bwMode="auto">
            <a:xfrm>
              <a:off x="1680" y="1483"/>
              <a:ext cx="783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6" name="Rectangle 35"/>
            <p:cNvSpPr>
              <a:spLocks noChangeArrowheads="1"/>
            </p:cNvSpPr>
            <p:nvPr/>
          </p:nvSpPr>
          <p:spPr bwMode="auto">
            <a:xfrm>
              <a:off x="2259" y="1484"/>
              <a:ext cx="543" cy="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7" name="Rectangle 36"/>
            <p:cNvSpPr>
              <a:spLocks noChangeArrowheads="1"/>
            </p:cNvSpPr>
            <p:nvPr/>
          </p:nvSpPr>
          <p:spPr bwMode="auto">
            <a:xfrm>
              <a:off x="1971" y="1229"/>
              <a:ext cx="361" cy="26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y:UEsb </a:t>
              </a:r>
            </a:p>
          </p:txBody>
        </p:sp>
        <p:sp>
          <p:nvSpPr>
            <p:cNvPr id="31778" name="AutoShape 37"/>
            <p:cNvSpPr>
              <a:spLocks noChangeArrowheads="1"/>
            </p:cNvSpPr>
            <p:nvPr/>
          </p:nvSpPr>
          <p:spPr bwMode="auto">
            <a:xfrm>
              <a:off x="1869" y="1432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Rectangle 38"/>
            <p:cNvSpPr>
              <a:spLocks noChangeArrowheads="1"/>
            </p:cNvSpPr>
            <p:nvPr/>
          </p:nvSpPr>
          <p:spPr bwMode="auto">
            <a:xfrm>
              <a:off x="1865" y="1724"/>
              <a:ext cx="1944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0" name="Rectangle 39"/>
            <p:cNvSpPr>
              <a:spLocks noChangeArrowheads="1"/>
            </p:cNvSpPr>
            <p:nvPr/>
          </p:nvSpPr>
          <p:spPr bwMode="auto">
            <a:xfrm>
              <a:off x="1879" y="1702"/>
              <a:ext cx="783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1" name="Rectangle 40"/>
            <p:cNvSpPr>
              <a:spLocks noChangeArrowheads="1"/>
            </p:cNvSpPr>
            <p:nvPr/>
          </p:nvSpPr>
          <p:spPr bwMode="auto">
            <a:xfrm>
              <a:off x="2464" y="1703"/>
              <a:ext cx="543" cy="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2" name="Rectangle 41"/>
            <p:cNvSpPr>
              <a:spLocks noChangeArrowheads="1"/>
            </p:cNvSpPr>
            <p:nvPr/>
          </p:nvSpPr>
          <p:spPr bwMode="auto">
            <a:xfrm>
              <a:off x="2243" y="1456"/>
              <a:ext cx="256" cy="26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m:Ues </a:t>
              </a:r>
            </a:p>
          </p:txBody>
        </p:sp>
        <p:sp>
          <p:nvSpPr>
            <p:cNvPr id="31783" name="AutoShape 42"/>
            <p:cNvSpPr>
              <a:spLocks noChangeArrowheads="1"/>
            </p:cNvSpPr>
            <p:nvPr/>
          </p:nvSpPr>
          <p:spPr bwMode="auto">
            <a:xfrm>
              <a:off x="2102" y="1655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4" name="Rectangle 43"/>
            <p:cNvSpPr>
              <a:spLocks noChangeArrowheads="1"/>
            </p:cNvSpPr>
            <p:nvPr/>
          </p:nvSpPr>
          <p:spPr bwMode="auto">
            <a:xfrm>
              <a:off x="2101" y="1947"/>
              <a:ext cx="1944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5" name="Rectangle 44"/>
            <p:cNvSpPr>
              <a:spLocks noChangeArrowheads="1"/>
            </p:cNvSpPr>
            <p:nvPr/>
          </p:nvSpPr>
          <p:spPr bwMode="auto">
            <a:xfrm>
              <a:off x="2120" y="1925"/>
              <a:ext cx="784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6" name="Rectangle 45"/>
            <p:cNvSpPr>
              <a:spLocks noChangeArrowheads="1"/>
            </p:cNvSpPr>
            <p:nvPr/>
          </p:nvSpPr>
          <p:spPr bwMode="auto">
            <a:xfrm>
              <a:off x="2689" y="1926"/>
              <a:ext cx="543" cy="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7" name="Rectangle 46"/>
            <p:cNvSpPr>
              <a:spLocks noChangeArrowheads="1"/>
            </p:cNvSpPr>
            <p:nvPr/>
          </p:nvSpPr>
          <p:spPr bwMode="auto">
            <a:xfrm>
              <a:off x="2457" y="1671"/>
              <a:ext cx="284" cy="26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y:UesV </a:t>
              </a:r>
            </a:p>
          </p:txBody>
        </p:sp>
        <p:sp>
          <p:nvSpPr>
            <p:cNvPr id="31788" name="AutoShape 47"/>
            <p:cNvSpPr>
              <a:spLocks noChangeArrowheads="1"/>
            </p:cNvSpPr>
            <p:nvPr/>
          </p:nvSpPr>
          <p:spPr bwMode="auto">
            <a:xfrm>
              <a:off x="2287" y="1877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9" name="Rectangle 48"/>
            <p:cNvSpPr>
              <a:spLocks noChangeArrowheads="1"/>
            </p:cNvSpPr>
            <p:nvPr/>
          </p:nvSpPr>
          <p:spPr bwMode="auto">
            <a:xfrm>
              <a:off x="2280" y="2169"/>
              <a:ext cx="1944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0" name="Rectangle 49"/>
            <p:cNvSpPr>
              <a:spLocks noChangeArrowheads="1"/>
            </p:cNvSpPr>
            <p:nvPr/>
          </p:nvSpPr>
          <p:spPr bwMode="auto">
            <a:xfrm>
              <a:off x="2305" y="2147"/>
              <a:ext cx="784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1" name="Rectangle 50"/>
            <p:cNvSpPr>
              <a:spLocks noChangeArrowheads="1"/>
            </p:cNvSpPr>
            <p:nvPr/>
          </p:nvSpPr>
          <p:spPr bwMode="auto">
            <a:xfrm>
              <a:off x="2879" y="2148"/>
              <a:ext cx="543" cy="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2" name="Rectangle 51"/>
            <p:cNvSpPr>
              <a:spLocks noChangeArrowheads="1"/>
            </p:cNvSpPr>
            <p:nvPr/>
          </p:nvSpPr>
          <p:spPr bwMode="auto">
            <a:xfrm>
              <a:off x="2474" y="1893"/>
              <a:ext cx="646" cy="26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GnaFibetyü </a:t>
              </a:r>
            </a:p>
          </p:txBody>
        </p:sp>
        <p:sp>
          <p:nvSpPr>
            <p:cNvPr id="31793" name="AutoShape 52"/>
            <p:cNvSpPr>
              <a:spLocks noChangeArrowheads="1"/>
            </p:cNvSpPr>
            <p:nvPr/>
          </p:nvSpPr>
          <p:spPr bwMode="auto">
            <a:xfrm>
              <a:off x="2472" y="2097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4" name="Rectangle 53"/>
            <p:cNvSpPr>
              <a:spLocks noChangeArrowheads="1"/>
            </p:cNvSpPr>
            <p:nvPr/>
          </p:nvSpPr>
          <p:spPr bwMode="auto">
            <a:xfrm>
              <a:off x="2465" y="2390"/>
              <a:ext cx="1944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5" name="Rectangle 54"/>
            <p:cNvSpPr>
              <a:spLocks noChangeArrowheads="1"/>
            </p:cNvSpPr>
            <p:nvPr/>
          </p:nvSpPr>
          <p:spPr bwMode="auto">
            <a:xfrm>
              <a:off x="2479" y="2367"/>
              <a:ext cx="783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6" name="Rectangle 55"/>
            <p:cNvSpPr>
              <a:spLocks noChangeArrowheads="1"/>
            </p:cNvSpPr>
            <p:nvPr/>
          </p:nvSpPr>
          <p:spPr bwMode="auto">
            <a:xfrm>
              <a:off x="3064" y="2368"/>
              <a:ext cx="543" cy="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7" name="Rectangle 56"/>
            <p:cNvSpPr>
              <a:spLocks noChangeArrowheads="1"/>
            </p:cNvSpPr>
            <p:nvPr/>
          </p:nvSpPr>
          <p:spPr bwMode="auto">
            <a:xfrm>
              <a:off x="2845" y="2112"/>
              <a:ext cx="243" cy="26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esþc </a:t>
              </a:r>
            </a:p>
          </p:txBody>
        </p:sp>
        <p:sp>
          <p:nvSpPr>
            <p:cNvPr id="31798" name="AutoShape 57"/>
            <p:cNvSpPr>
              <a:spLocks noChangeArrowheads="1"/>
            </p:cNvSpPr>
            <p:nvPr/>
          </p:nvSpPr>
          <p:spPr bwMode="auto">
            <a:xfrm>
              <a:off x="2675" y="2317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9" name="Rectangle 58"/>
            <p:cNvSpPr>
              <a:spLocks noChangeArrowheads="1"/>
            </p:cNvSpPr>
            <p:nvPr/>
          </p:nvSpPr>
          <p:spPr bwMode="auto">
            <a:xfrm>
              <a:off x="2679" y="2609"/>
              <a:ext cx="1944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0" name="Rectangle 59"/>
            <p:cNvSpPr>
              <a:spLocks noChangeArrowheads="1"/>
            </p:cNvSpPr>
            <p:nvPr/>
          </p:nvSpPr>
          <p:spPr bwMode="auto">
            <a:xfrm>
              <a:off x="2682" y="2587"/>
              <a:ext cx="783" cy="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1" name="Rectangle 60"/>
            <p:cNvSpPr>
              <a:spLocks noChangeArrowheads="1"/>
            </p:cNvSpPr>
            <p:nvPr/>
          </p:nvSpPr>
          <p:spPr bwMode="auto">
            <a:xfrm>
              <a:off x="3266" y="2588"/>
              <a:ext cx="543" cy="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2" name="Rectangle 61"/>
            <p:cNvSpPr>
              <a:spLocks noChangeArrowheads="1"/>
            </p:cNvSpPr>
            <p:nvPr/>
          </p:nvSpPr>
          <p:spPr bwMode="auto">
            <a:xfrm>
              <a:off x="2794" y="2337"/>
              <a:ext cx="766" cy="26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RKacab;CaeQøIy </a:t>
              </a:r>
            </a:p>
          </p:txBody>
        </p:sp>
        <p:sp>
          <p:nvSpPr>
            <p:cNvPr id="31803" name="AutoShape 62"/>
            <p:cNvSpPr>
              <a:spLocks noChangeArrowheads="1"/>
            </p:cNvSpPr>
            <p:nvPr/>
          </p:nvSpPr>
          <p:spPr bwMode="auto">
            <a:xfrm>
              <a:off x="2864" y="2543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4" name="Rectangle 63"/>
            <p:cNvSpPr>
              <a:spLocks noChangeArrowheads="1"/>
            </p:cNvSpPr>
            <p:nvPr/>
          </p:nvSpPr>
          <p:spPr bwMode="auto">
            <a:xfrm>
              <a:off x="2863" y="2835"/>
              <a:ext cx="1944" cy="70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5" name="Rectangle 64"/>
            <p:cNvSpPr>
              <a:spLocks noChangeArrowheads="1"/>
            </p:cNvSpPr>
            <p:nvPr/>
          </p:nvSpPr>
          <p:spPr bwMode="auto">
            <a:xfrm>
              <a:off x="2874" y="2813"/>
              <a:ext cx="783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6" name="Rectangle 65"/>
            <p:cNvSpPr>
              <a:spLocks noChangeArrowheads="1"/>
            </p:cNvSpPr>
            <p:nvPr/>
          </p:nvSpPr>
          <p:spPr bwMode="auto">
            <a:xfrm>
              <a:off x="3459" y="2814"/>
              <a:ext cx="543" cy="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7" name="Rectangle 66"/>
            <p:cNvSpPr>
              <a:spLocks noChangeArrowheads="1"/>
            </p:cNvSpPr>
            <p:nvPr/>
          </p:nvSpPr>
          <p:spPr bwMode="auto">
            <a:xfrm>
              <a:off x="3076" y="2563"/>
              <a:ext cx="573" cy="26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RKas¶b;s¶at; </a:t>
              </a:r>
            </a:p>
          </p:txBody>
        </p:sp>
        <p:sp>
          <p:nvSpPr>
            <p:cNvPr id="31808" name="AutoShape 67"/>
            <p:cNvSpPr>
              <a:spLocks noChangeArrowheads="1"/>
            </p:cNvSpPr>
            <p:nvPr/>
          </p:nvSpPr>
          <p:spPr bwMode="auto">
            <a:xfrm>
              <a:off x="3074" y="2773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460" name="Rectangle 68"/>
            <p:cNvSpPr>
              <a:spLocks noChangeArrowheads="1"/>
            </p:cNvSpPr>
            <p:nvPr/>
          </p:nvSpPr>
          <p:spPr bwMode="auto">
            <a:xfrm>
              <a:off x="3227" y="2780"/>
              <a:ext cx="159" cy="23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accent1"/>
                  </a:solidFill>
                  <a:latin typeface="Helvetica" charset="0"/>
                </a:rPr>
                <a:t>   </a:t>
              </a:r>
              <a:endParaRPr lang="en-US" sz="24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43461" name="Rectangle 69"/>
            <p:cNvSpPr>
              <a:spLocks noChangeArrowheads="1"/>
            </p:cNvSpPr>
            <p:nvPr/>
          </p:nvSpPr>
          <p:spPr bwMode="auto">
            <a:xfrm>
              <a:off x="3628" y="2773"/>
              <a:ext cx="0" cy="384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endParaRPr lang="en-US" sz="40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R1" pitchFamily="2" charset="0"/>
                <a:ea typeface="+mn-ea"/>
                <a:cs typeface="+mn-cs"/>
              </a:endParaRPr>
            </a:p>
          </p:txBody>
        </p:sp>
        <p:sp>
          <p:nvSpPr>
            <p:cNvPr id="31811" name="Rectangle 70"/>
            <p:cNvSpPr>
              <a:spLocks noChangeArrowheads="1"/>
            </p:cNvSpPr>
            <p:nvPr/>
          </p:nvSpPr>
          <p:spPr bwMode="auto">
            <a:xfrm>
              <a:off x="3084" y="3065"/>
              <a:ext cx="1945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2" name="Rectangle 71"/>
            <p:cNvSpPr>
              <a:spLocks noChangeArrowheads="1"/>
            </p:cNvSpPr>
            <p:nvPr/>
          </p:nvSpPr>
          <p:spPr bwMode="auto">
            <a:xfrm>
              <a:off x="3093" y="3043"/>
              <a:ext cx="783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3" name="Rectangle 72"/>
            <p:cNvSpPr>
              <a:spLocks noChangeArrowheads="1"/>
            </p:cNvSpPr>
            <p:nvPr/>
          </p:nvSpPr>
          <p:spPr bwMode="auto">
            <a:xfrm>
              <a:off x="3661" y="3044"/>
              <a:ext cx="543" cy="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3395" name="AutoShape 3"/>
          <p:cNvSpPr>
            <a:spLocks noChangeArrowheads="1"/>
          </p:cNvSpPr>
          <p:nvPr/>
        </p:nvSpPr>
        <p:spPr bwMode="auto">
          <a:xfrm rot="-1440000">
            <a:off x="2671763" y="3421063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1" name="Text Box 74"/>
          <p:cNvSpPr txBox="1">
            <a:spLocks noChangeArrowheads="1"/>
          </p:cNvSpPr>
          <p:nvPr/>
        </p:nvSpPr>
        <p:spPr bwMode="auto">
          <a:xfrm>
            <a:off x="4979988" y="4294188"/>
            <a:ext cx="16144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solidFill>
                  <a:schemeClr val="accent2"/>
                </a:solidFill>
                <a:latin typeface="Limon R1" charset="0"/>
              </a:rPr>
              <a:t>RBHeys</a:t>
            </a:r>
            <a:r>
              <a:rPr lang="ja-JP" altLang="en-US" sz="4000">
                <a:solidFill>
                  <a:schemeClr val="accent2"/>
                </a:solidFill>
                <a:latin typeface="Limon R1" charset="0"/>
              </a:rPr>
              <a:t>‘</a:t>
            </a:r>
            <a:r>
              <a:rPr lang="en-US" sz="4000">
                <a:solidFill>
                  <a:schemeClr val="accent2"/>
                </a:solidFill>
                <a:latin typeface="Limon R1" charset="0"/>
              </a:rPr>
              <a:t>Uv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3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3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39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842DE"/>
                </a:solidFill>
                <a:latin typeface="Times" charset="0"/>
                <a:ea typeface="+mn-ea"/>
                <a:cs typeface="+mn-cs"/>
              </a:rPr>
              <a:t>ER</a:t>
            </a: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chemeClr val="folHlink"/>
                </a:solidFill>
                <a:latin typeface="Limon S1" pitchFamily="2" charset="0"/>
                <a:ea typeface="+mn-ea"/>
                <a:cs typeface="+mn-cs"/>
              </a:rPr>
              <a:t>QB</a:t>
            </a: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54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chemeClr val="folHlink"/>
                </a:solidFill>
                <a:latin typeface="Limon S1" pitchFamily="2" charset="0"/>
                <a:ea typeface="+mn-ea"/>
                <a:cs typeface="+mn-cs"/>
              </a:rPr>
              <a:t>s k</a:t>
            </a:r>
          </a:p>
        </p:txBody>
      </p:sp>
      <p:sp>
        <p:nvSpPr>
          <p:cNvPr id="445455" name="Rectangle 15"/>
          <p:cNvSpPr>
            <a:spLocks noChangeArrowheads="1"/>
          </p:cNvSpPr>
          <p:nvPr/>
        </p:nvSpPr>
        <p:spPr bwMode="auto">
          <a:xfrm>
            <a:off x="2516188" y="5500688"/>
            <a:ext cx="9556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chemeClr val="folHlink"/>
                </a:solidFill>
                <a:latin typeface="Limon S1" pitchFamily="2" charset="0"/>
                <a:ea typeface="+mn-ea"/>
                <a:cs typeface="+mn-cs"/>
              </a:rPr>
              <a:t>s Rk</a:t>
            </a:r>
          </a:p>
        </p:txBody>
      </p:sp>
      <p:sp>
        <p:nvSpPr>
          <p:cNvPr id="4454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smD</a:t>
            </a: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60" name="Rectangle 20"/>
          <p:cNvSpPr>
            <a:spLocks noChangeArrowheads="1"/>
          </p:cNvSpPr>
          <p:nvPr/>
        </p:nvSpPr>
        <p:spPr bwMode="auto">
          <a:xfrm>
            <a:off x="76200" y="304800"/>
            <a:ext cx="203835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sz="3600">
                <a:solidFill>
                  <a:schemeClr val="tx2"/>
                </a:solidFill>
                <a:latin typeface="Limon R1" charset="0"/>
              </a:rPr>
              <a:t>karerobcMtam   dMNak;</a:t>
            </a:r>
            <a:endParaRPr lang="en-US">
              <a:solidFill>
                <a:schemeClr val="tx2"/>
              </a:solidFill>
              <a:latin typeface="Limon R1" charset="0"/>
            </a:endParaRPr>
          </a:p>
        </p:txBody>
      </p:sp>
      <p:sp>
        <p:nvSpPr>
          <p:cNvPr id="4454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chemeClr val="folHlink"/>
                </a:solidFill>
                <a:latin typeface="Limon S1" pitchFamily="2" charset="0"/>
                <a:ea typeface="+mn-ea"/>
                <a:cs typeface="+mn-cs"/>
              </a:rPr>
              <a:t>s s</a:t>
            </a:r>
          </a:p>
        </p:txBody>
      </p:sp>
      <p:sp>
        <p:nvSpPr>
          <p:cNvPr id="4454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546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5465" name="Rectangle 25"/>
          <p:cNvSpPr>
            <a:spLocks noChangeArrowheads="1"/>
          </p:cNvSpPr>
          <p:nvPr/>
        </p:nvSpPr>
        <p:spPr bwMode="auto">
          <a:xfrm>
            <a:off x="6896100" y="4332288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chemeClr val="folHlink"/>
                </a:solidFill>
                <a:latin typeface="Limon S1" pitchFamily="2" charset="0"/>
                <a:ea typeface="+mn-ea"/>
                <a:cs typeface="+mn-cs"/>
              </a:rPr>
              <a:t>G</a:t>
            </a:r>
          </a:p>
        </p:txBody>
      </p:sp>
      <p:sp>
        <p:nvSpPr>
          <p:cNvPr id="445466" name="Rectangle 26"/>
          <p:cNvSpPr>
            <a:spLocks noChangeArrowheads="1"/>
          </p:cNvSpPr>
          <p:nvPr/>
        </p:nvSpPr>
        <p:spPr bwMode="auto">
          <a:xfrm>
            <a:off x="5830888" y="2846388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chemeClr val="folHlink"/>
                </a:solidFill>
                <a:latin typeface="Limon S1" pitchFamily="2" charset="0"/>
                <a:ea typeface="+mn-ea"/>
                <a:cs typeface="+mn-cs"/>
              </a:rPr>
              <a:t>)a</a:t>
            </a:r>
          </a:p>
        </p:txBody>
      </p:sp>
      <p:sp>
        <p:nvSpPr>
          <p:cNvPr id="44546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chemeClr val="folHlink"/>
                </a:solidFill>
                <a:latin typeface="Limon S1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3279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0831AD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5470" name="Rectangle 30"/>
          <p:cNvSpPr>
            <a:spLocks noChangeArrowheads="1"/>
          </p:cNvSpPr>
          <p:nvPr/>
        </p:nvSpPr>
        <p:spPr bwMode="auto">
          <a:xfrm>
            <a:off x="7088188" y="1449388"/>
            <a:ext cx="12922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>
                <a:solidFill>
                  <a:schemeClr val="folHlink"/>
                </a:solidFill>
                <a:latin typeface="Limon S1" pitchFamily="2" charset="0"/>
                <a:ea typeface="+mn-ea"/>
                <a:cs typeface="+mn-cs"/>
              </a:rPr>
              <a:t>nI ¬Ga¦</a:t>
            </a:r>
          </a:p>
        </p:txBody>
      </p:sp>
      <p:sp>
        <p:nvSpPr>
          <p:cNvPr id="445473" name="Rectangle 33"/>
          <p:cNvSpPr>
            <a:spLocks noChangeArrowheads="1"/>
          </p:cNvSpPr>
          <p:nvPr/>
        </p:nvSpPr>
        <p:spPr bwMode="auto">
          <a:xfrm>
            <a:off x="2978150" y="2568575"/>
            <a:ext cx="43497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chemeClr val="folHlink"/>
                </a:solidFill>
                <a:latin typeface="Limon S1" pitchFamily="2" charset="0"/>
                <a:ea typeface="+mn-ea"/>
                <a:cs typeface="+mn-cs"/>
              </a:rPr>
              <a:t>ka</a:t>
            </a:r>
          </a:p>
        </p:txBody>
      </p:sp>
      <p:sp>
        <p:nvSpPr>
          <p:cNvPr id="445475" name="Rectangle 35"/>
          <p:cNvSpPr>
            <a:spLocks noChangeArrowheads="1"/>
          </p:cNvSpPr>
          <p:nvPr/>
        </p:nvSpPr>
        <p:spPr bwMode="auto">
          <a:xfrm>
            <a:off x="2681288" y="3078163"/>
            <a:ext cx="42545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chemeClr val="folHlink"/>
                </a:solidFill>
                <a:latin typeface="Limon S1" pitchFamily="2" charset="0"/>
                <a:ea typeface="+mn-ea"/>
                <a:cs typeface="+mn-cs"/>
              </a:rPr>
              <a:t>y</a:t>
            </a:r>
          </a:p>
        </p:txBody>
      </p:sp>
      <p:sp>
        <p:nvSpPr>
          <p:cNvPr id="445478" name="Rectangle 38"/>
          <p:cNvSpPr>
            <a:spLocks noChangeArrowheads="1"/>
          </p:cNvSpPr>
          <p:nvPr/>
        </p:nvSpPr>
        <p:spPr bwMode="auto">
          <a:xfrm>
            <a:off x="3044825" y="4337050"/>
            <a:ext cx="665163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chemeClr val="folHlink"/>
                </a:solidFill>
                <a:latin typeface="Limon S1" pitchFamily="2" charset="0"/>
                <a:ea typeface="+mn-ea"/>
                <a:cs typeface="+mn-cs"/>
              </a:rPr>
              <a:t>ka d</a:t>
            </a:r>
          </a:p>
        </p:txBody>
      </p:sp>
      <p:sp>
        <p:nvSpPr>
          <p:cNvPr id="445480" name="Rectangle 40"/>
          <p:cNvSpPr>
            <a:spLocks noChangeArrowheads="1"/>
          </p:cNvSpPr>
          <p:nvPr/>
        </p:nvSpPr>
        <p:spPr bwMode="auto">
          <a:xfrm>
            <a:off x="3132138" y="5037138"/>
            <a:ext cx="735012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chemeClr val="folHlink"/>
                </a:solidFill>
                <a:latin typeface="Limon S1" pitchFamily="2" charset="0"/>
                <a:ea typeface="+mn-ea"/>
                <a:cs typeface="+mn-cs"/>
              </a:rPr>
              <a:t>P s </a:t>
            </a:r>
          </a:p>
        </p:txBody>
      </p:sp>
      <p:sp>
        <p:nvSpPr>
          <p:cNvPr id="445482" name="Rectangle 42"/>
          <p:cNvSpPr>
            <a:spLocks noChangeArrowheads="1"/>
          </p:cNvSpPr>
          <p:nvPr/>
        </p:nvSpPr>
        <p:spPr bwMode="auto">
          <a:xfrm>
            <a:off x="1770063" y="3979863"/>
            <a:ext cx="46355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chemeClr val="folHlink"/>
                </a:solidFill>
                <a:latin typeface="Limon S1" pitchFamily="2" charset="0"/>
                <a:ea typeface="+mn-ea"/>
                <a:cs typeface="+mn-cs"/>
              </a:rPr>
              <a:t>eG</a:t>
            </a:r>
          </a:p>
        </p:txBody>
      </p:sp>
      <p:sp>
        <p:nvSpPr>
          <p:cNvPr id="445483" name="Rectangle 43"/>
          <p:cNvSpPr>
            <a:spLocks noChangeArrowheads="1"/>
          </p:cNvSpPr>
          <p:nvPr/>
        </p:nvSpPr>
        <p:spPr bwMode="auto">
          <a:xfrm>
            <a:off x="3805238" y="3078163"/>
            <a:ext cx="58578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>
                <a:solidFill>
                  <a:schemeClr val="folHlink"/>
                </a:solidFill>
                <a:latin typeface="Limon S1" pitchFamily="2" charset="0"/>
                <a:ea typeface="+mn-ea"/>
                <a:cs typeface="+mn-cs"/>
              </a:rPr>
              <a:t>P n</a:t>
            </a:r>
          </a:p>
        </p:txBody>
      </p:sp>
      <p:sp>
        <p:nvSpPr>
          <p:cNvPr id="445484" name="Freeform 4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5485" name="Freeform 4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2805" name="Freeform 4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44"/>
              <a:gd name="T19" fmla="*/ 0 h 888"/>
              <a:gd name="T20" fmla="*/ 744 w 744"/>
              <a:gd name="T21" fmla="*/ 888 h 88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>
            <a:solidFill>
              <a:srgbClr val="296F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5487" name="Freeform 4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5488" name="Freeform 4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5489" name="Freeform 4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5490" name="Freeform 5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296F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2810" name="Text Box 5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3281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12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13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1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15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16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2413000" y="1236663"/>
            <a:ext cx="1663700" cy="4022725"/>
            <a:chOff x="1520" y="779"/>
            <a:chExt cx="1048" cy="2534"/>
          </a:xfrm>
        </p:grpSpPr>
        <p:sp>
          <p:nvSpPr>
            <p:cNvPr id="445492" name="Oval 52" descr="Small confetti"/>
            <p:cNvSpPr>
              <a:spLocks noChangeArrowheads="1"/>
            </p:cNvSpPr>
            <p:nvPr/>
          </p:nvSpPr>
          <p:spPr bwMode="auto">
            <a:xfrm rot="1620000">
              <a:off x="1520" y="779"/>
              <a:ext cx="1048" cy="2534"/>
            </a:xfrm>
            <a:prstGeom prst="ellipse">
              <a:avLst/>
            </a:prstGeom>
            <a:noFill/>
            <a:ln w="508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45493" name="Oval 53" descr="Small confetti"/>
            <p:cNvSpPr>
              <a:spLocks noChangeArrowheads="1"/>
            </p:cNvSpPr>
            <p:nvPr/>
          </p:nvSpPr>
          <p:spPr bwMode="auto">
            <a:xfrm rot="1620000">
              <a:off x="1583" y="885"/>
              <a:ext cx="912" cy="2346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32818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1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0831AD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820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5497" name="Line 57"/>
          <p:cNvSpPr>
            <a:spLocks noChangeShapeType="1"/>
          </p:cNvSpPr>
          <p:nvPr/>
        </p:nvSpPr>
        <p:spPr bwMode="auto">
          <a:xfrm flipV="1">
            <a:off x="2408238" y="1592263"/>
            <a:ext cx="1665287" cy="3268662"/>
          </a:xfrm>
          <a:prstGeom prst="line">
            <a:avLst/>
          </a:prstGeom>
          <a:noFill/>
          <a:ln w="76200">
            <a:solidFill>
              <a:srgbClr val="FEF849"/>
            </a:solidFill>
            <a:round/>
            <a:headEnd type="arrow" w="med" len="med"/>
            <a:tailEnd type="arrow" w="med" len="med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5498" name="Line 58"/>
          <p:cNvSpPr>
            <a:spLocks noChangeShapeType="1"/>
          </p:cNvSpPr>
          <p:nvPr/>
        </p:nvSpPr>
        <p:spPr bwMode="auto">
          <a:xfrm flipH="1" flipV="1">
            <a:off x="2722563" y="2781300"/>
            <a:ext cx="1211262" cy="661988"/>
          </a:xfrm>
          <a:prstGeom prst="line">
            <a:avLst/>
          </a:prstGeom>
          <a:noFill/>
          <a:ln w="76200">
            <a:solidFill>
              <a:srgbClr val="FEF849"/>
            </a:solidFill>
            <a:round/>
            <a:headEnd type="arrow" w="med" len="med"/>
            <a:tailEnd type="arrow" w="med" len="med"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2823" name="Text Box 5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5501" name="Text Box 61"/>
          <p:cNvSpPr txBox="1">
            <a:spLocks noChangeArrowheads="1"/>
          </p:cNvSpPr>
          <p:nvPr/>
        </p:nvSpPr>
        <p:spPr bwMode="auto">
          <a:xfrm>
            <a:off x="4427538" y="2341563"/>
            <a:ext cx="3206750" cy="3079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i="1" u="sng">
                <a:solidFill>
                  <a:srgbClr val="FFF814"/>
                </a:solidFill>
                <a:latin typeface="Limon R1" charset="0"/>
              </a:rPr>
              <a:t>karrYmbBa©Úl</a:t>
            </a:r>
            <a:r>
              <a:rPr lang="en-US" b="1">
                <a:solidFill>
                  <a:srgbClr val="FFF814"/>
                </a:solidFill>
              </a:rPr>
              <a:t>   </a:t>
            </a:r>
            <a:r>
              <a:rPr lang="en-US" sz="4000" b="1">
                <a:solidFill>
                  <a:srgbClr val="FFF814"/>
                </a:solidFill>
                <a:latin typeface="Limon S1" charset="0"/>
              </a:rPr>
              <a:t>RbeTsG</a:t>
            </a:r>
            <a:r>
              <a:rPr lang="ja-JP" altLang="en-US" sz="4000" b="1">
                <a:solidFill>
                  <a:srgbClr val="FFF814"/>
                </a:solidFill>
                <a:latin typeface="Limon S1" charset="0"/>
              </a:rPr>
              <a:t>‘</a:t>
            </a:r>
            <a:r>
              <a:rPr lang="en-US" sz="4000" b="1">
                <a:solidFill>
                  <a:srgbClr val="FFF814"/>
                </a:solidFill>
                <a:latin typeface="Limon S1" charset="0"/>
              </a:rPr>
              <a:t>ÍRsaEGl RtLb; eTACaGMNacGnþrCati én mhasm,tiþd¾mhima nig man\T§iBl ¡</a:t>
            </a:r>
            <a:endParaRPr lang="en-US" sz="3200" b="1">
              <a:solidFill>
                <a:srgbClr val="FFF814"/>
              </a:solidFill>
            </a:endParaRPr>
          </a:p>
        </p:txBody>
      </p:sp>
      <p:sp>
        <p:nvSpPr>
          <p:cNvPr id="445502" name="Rectangle 62"/>
          <p:cNvSpPr>
            <a:spLocks noChangeArrowheads="1"/>
          </p:cNvSpPr>
          <p:nvPr/>
        </p:nvSpPr>
        <p:spPr bwMode="auto">
          <a:xfrm>
            <a:off x="80787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32826" name="Text Box 63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sp>
        <p:nvSpPr>
          <p:cNvPr id="32827" name="Text Box 64"/>
          <p:cNvSpPr txBox="1">
            <a:spLocks noChangeArrowheads="1"/>
          </p:cNvSpPr>
          <p:nvPr/>
        </p:nvSpPr>
        <p:spPr bwMode="auto">
          <a:xfrm>
            <a:off x="8559800" y="6384925"/>
            <a:ext cx="34448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45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45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4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501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795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211513" y="879475"/>
            <a:ext cx="7905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3600" b="1">
                <a:solidFill>
                  <a:schemeClr val="accent2"/>
                </a:solidFill>
                <a:latin typeface="Limon R1" charset="0"/>
              </a:rPr>
              <a:t>esþc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71" name="Rectangle 7"/>
          <p:cNvSpPr>
            <a:spLocks noChangeArrowheads="1"/>
          </p:cNvSpPr>
          <p:nvPr/>
        </p:nvSpPr>
        <p:spPr bwMode="auto">
          <a:xfrm>
            <a:off x="4697413" y="801688"/>
            <a:ext cx="228123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Limon S1" charset="0"/>
              </a:rPr>
              <a:t>¬CuMvij 1000 m&gt;K&gt;s¦</a:t>
            </a:r>
            <a:endParaRPr lang="en-US" sz="4800" b="1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33800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Rectangle 11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Line 12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Line 13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4" name="Line 14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5" name="Line 15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Line 16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Line 17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8" name="Line 18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Line 19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0" name="Line 20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1" name="Rectangle 21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2" name="Rectangle 22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3" name="Rectangle 23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4" name="Rectangle 24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5" name="Line 25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6490" name="Rectangle 26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33817" name="Group 178"/>
          <p:cNvGrpSpPr>
            <a:grpSpLocks/>
          </p:cNvGrpSpPr>
          <p:nvPr/>
        </p:nvGrpSpPr>
        <p:grpSpPr bwMode="auto">
          <a:xfrm>
            <a:off x="987425" y="1981200"/>
            <a:ext cx="2155825" cy="4221163"/>
            <a:chOff x="622" y="1248"/>
            <a:chExt cx="1358" cy="2659"/>
          </a:xfrm>
        </p:grpSpPr>
        <p:sp>
          <p:nvSpPr>
            <p:cNvPr id="446493" name="Rectangle 29"/>
            <p:cNvSpPr>
              <a:spLocks noChangeArrowheads="1"/>
            </p:cNvSpPr>
            <p:nvPr/>
          </p:nvSpPr>
          <p:spPr bwMode="auto">
            <a:xfrm>
              <a:off x="816" y="2709"/>
              <a:ext cx="1164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46494" name="Oval 30"/>
            <p:cNvSpPr>
              <a:spLocks noChangeArrowheads="1"/>
            </p:cNvSpPr>
            <p:nvPr/>
          </p:nvSpPr>
          <p:spPr bwMode="auto">
            <a:xfrm>
              <a:off x="622" y="2895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46495" name="Rectangle 31"/>
            <p:cNvSpPr>
              <a:spLocks noChangeArrowheads="1"/>
            </p:cNvSpPr>
            <p:nvPr/>
          </p:nvSpPr>
          <p:spPr bwMode="auto">
            <a:xfrm>
              <a:off x="662" y="1248"/>
              <a:ext cx="981" cy="17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4400" b="1" i="1">
                  <a:solidFill>
                    <a:srgbClr val="1CFF23"/>
                  </a:solidFill>
                  <a:latin typeface="Limon S1" pitchFamily="2" charset="0"/>
                  <a:ea typeface="+mn-ea"/>
                  <a:cs typeface="+mn-cs"/>
                </a:rPr>
                <a:t>sgÁmTI2 </a:t>
              </a:r>
            </a:p>
            <a:p>
              <a:pPr algn="ctr">
                <a:defRPr/>
              </a:pPr>
              <a:r>
                <a:rPr lang="en-US" sz="4400" b="1" i="1">
                  <a:solidFill>
                    <a:srgbClr val="1CFF23"/>
                  </a:solidFill>
                  <a:latin typeface="Limon S1" pitchFamily="2" charset="0"/>
                  <a:ea typeface="+mn-ea"/>
                  <a:cs typeface="+mn-cs"/>
                </a:rPr>
                <a:t> </a:t>
              </a:r>
              <a:r>
                <a:rPr lang="en-US" sz="4000" b="1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én</a:t>
              </a:r>
              <a:r>
                <a:rPr lang="en-US" sz="4400" b="1" i="1">
                  <a:solidFill>
                    <a:srgbClr val="1CFF23"/>
                  </a:solidFill>
                  <a:latin typeface="Limon S1" pitchFamily="2" charset="0"/>
                  <a:ea typeface="+mn-ea"/>
                  <a:cs typeface="+mn-cs"/>
                </a:rPr>
                <a:t>         </a:t>
              </a:r>
            </a:p>
            <a:p>
              <a:pPr algn="ctr">
                <a:defRPr/>
              </a:pPr>
              <a:r>
                <a:rPr lang="en-US" sz="4400" b="1" i="1">
                  <a:solidFill>
                    <a:srgbClr val="1CFF23"/>
                  </a:solidFill>
                  <a:latin typeface="Limon S1" pitchFamily="2" charset="0"/>
                  <a:ea typeface="+mn-ea"/>
                  <a:cs typeface="+mn-cs"/>
                </a:rPr>
                <a:t>sgÁmTaMgbI</a:t>
              </a:r>
              <a:r>
                <a:rPr lang="en-US" sz="32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</a:t>
              </a:r>
            </a:p>
            <a:p>
              <a:pPr algn="ctr">
                <a:defRPr/>
              </a:pPr>
              <a:r>
                <a:rPr lang="en-US" sz="4000" b="1">
                  <a:solidFill>
                    <a:schemeClr val="tx2"/>
                  </a:solidFill>
                  <a:latin typeface="Limon S1" pitchFamily="2" charset="0"/>
                  <a:ea typeface="+mn-ea"/>
                  <a:cs typeface="+mn-cs"/>
                </a:rPr>
                <a:t>KW³</a:t>
              </a:r>
            </a:p>
          </p:txBody>
        </p:sp>
        <p:sp>
          <p:nvSpPr>
            <p:cNvPr id="446496" name="Freeform 32"/>
            <p:cNvSpPr>
              <a:spLocks/>
            </p:cNvSpPr>
            <p:nvPr/>
          </p:nvSpPr>
          <p:spPr bwMode="auto">
            <a:xfrm>
              <a:off x="1135" y="2843"/>
              <a:ext cx="637" cy="601"/>
            </a:xfrm>
            <a:custGeom>
              <a:avLst/>
              <a:gdLst/>
              <a:ahLst/>
              <a:cxnLst>
                <a:cxn ang="0">
                  <a:pos x="12" y="24"/>
                </a:cxn>
                <a:cxn ang="0">
                  <a:pos x="12" y="72"/>
                </a:cxn>
                <a:cxn ang="0">
                  <a:pos x="12" y="120"/>
                </a:cxn>
                <a:cxn ang="0">
                  <a:pos x="36" y="144"/>
                </a:cxn>
                <a:cxn ang="0">
                  <a:pos x="96" y="168"/>
                </a:cxn>
                <a:cxn ang="0">
                  <a:pos x="144" y="192"/>
                </a:cxn>
                <a:cxn ang="0">
                  <a:pos x="192" y="204"/>
                </a:cxn>
                <a:cxn ang="0">
                  <a:pos x="240" y="228"/>
                </a:cxn>
                <a:cxn ang="0">
                  <a:pos x="288" y="264"/>
                </a:cxn>
                <a:cxn ang="0">
                  <a:pos x="336" y="300"/>
                </a:cxn>
                <a:cxn ang="0">
                  <a:pos x="360" y="348"/>
                </a:cxn>
                <a:cxn ang="0">
                  <a:pos x="384" y="396"/>
                </a:cxn>
                <a:cxn ang="0">
                  <a:pos x="420" y="432"/>
                </a:cxn>
                <a:cxn ang="0">
                  <a:pos x="444" y="480"/>
                </a:cxn>
                <a:cxn ang="0">
                  <a:pos x="456" y="528"/>
                </a:cxn>
                <a:cxn ang="0">
                  <a:pos x="456" y="576"/>
                </a:cxn>
                <a:cxn ang="0">
                  <a:pos x="480" y="600"/>
                </a:cxn>
                <a:cxn ang="0">
                  <a:pos x="528" y="600"/>
                </a:cxn>
                <a:cxn ang="0">
                  <a:pos x="588" y="600"/>
                </a:cxn>
                <a:cxn ang="0">
                  <a:pos x="636" y="600"/>
                </a:cxn>
                <a:cxn ang="0">
                  <a:pos x="624" y="552"/>
                </a:cxn>
                <a:cxn ang="0">
                  <a:pos x="612" y="504"/>
                </a:cxn>
                <a:cxn ang="0">
                  <a:pos x="588" y="456"/>
                </a:cxn>
                <a:cxn ang="0">
                  <a:pos x="564" y="408"/>
                </a:cxn>
                <a:cxn ang="0">
                  <a:pos x="540" y="360"/>
                </a:cxn>
                <a:cxn ang="0">
                  <a:pos x="504" y="312"/>
                </a:cxn>
                <a:cxn ang="0">
                  <a:pos x="492" y="264"/>
                </a:cxn>
                <a:cxn ang="0">
                  <a:pos x="456" y="228"/>
                </a:cxn>
                <a:cxn ang="0">
                  <a:pos x="420" y="192"/>
                </a:cxn>
                <a:cxn ang="0">
                  <a:pos x="384" y="156"/>
                </a:cxn>
                <a:cxn ang="0">
                  <a:pos x="348" y="120"/>
                </a:cxn>
                <a:cxn ang="0">
                  <a:pos x="300" y="96"/>
                </a:cxn>
                <a:cxn ang="0">
                  <a:pos x="252" y="72"/>
                </a:cxn>
                <a:cxn ang="0">
                  <a:pos x="204" y="48"/>
                </a:cxn>
                <a:cxn ang="0">
                  <a:pos x="156" y="36"/>
                </a:cxn>
                <a:cxn ang="0">
                  <a:pos x="108" y="24"/>
                </a:cxn>
                <a:cxn ang="0">
                  <a:pos x="60" y="0"/>
                </a:cxn>
                <a:cxn ang="0">
                  <a:pos x="12" y="0"/>
                </a:cxn>
              </a:cxnLst>
              <a:rect l="0" t="0" r="r" b="b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46497" name="Rectangle 33"/>
            <p:cNvSpPr>
              <a:spLocks noChangeArrowheads="1"/>
            </p:cNvSpPr>
            <p:nvPr/>
          </p:nvSpPr>
          <p:spPr bwMode="auto">
            <a:xfrm>
              <a:off x="716" y="2841"/>
              <a:ext cx="1162" cy="8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800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G </a:t>
              </a:r>
              <a:r>
                <a:rPr lang="en-US" sz="8000">
                  <a:solidFill>
                    <a:srgbClr val="51DC00"/>
                  </a:solidFill>
                  <a:latin typeface="Limon S1" pitchFamily="2" charset="0"/>
                  <a:ea typeface="+mn-ea"/>
                  <a:cs typeface="+mn-cs"/>
                </a:rPr>
                <a:t>sþ </a:t>
              </a:r>
              <a:r>
                <a:rPr lang="en-US" sz="4800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Qø</a:t>
              </a:r>
            </a:p>
          </p:txBody>
        </p:sp>
      </p:grpSp>
      <p:sp>
        <p:nvSpPr>
          <p:cNvPr id="33818" name="Text Box 6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446531" name="Text Box 67"/>
          <p:cNvSpPr txBox="1">
            <a:spLocks noChangeArrowheads="1"/>
          </p:cNvSpPr>
          <p:nvPr/>
        </p:nvSpPr>
        <p:spPr bwMode="auto">
          <a:xfrm>
            <a:off x="1765300" y="-12700"/>
            <a:ext cx="19939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1 saMy:UEGl 9³ 1</a:t>
            </a:r>
            <a:endParaRPr lang="en-US" sz="1600" b="1">
              <a:solidFill>
                <a:schemeClr val="tx1"/>
              </a:solidFill>
            </a:endParaRPr>
          </a:p>
        </p:txBody>
      </p:sp>
      <p:grpSp>
        <p:nvGrpSpPr>
          <p:cNvPr id="33820" name="Group 86"/>
          <p:cNvGrpSpPr>
            <a:grpSpLocks/>
          </p:cNvGrpSpPr>
          <p:nvPr/>
        </p:nvGrpSpPr>
        <p:grpSpPr bwMode="auto">
          <a:xfrm>
            <a:off x="8018463" y="3436938"/>
            <a:ext cx="981075" cy="1843087"/>
            <a:chOff x="5051" y="2165"/>
            <a:chExt cx="618" cy="1161"/>
          </a:xfrm>
        </p:grpSpPr>
        <p:sp>
          <p:nvSpPr>
            <p:cNvPr id="33848" name="Freeform 34"/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49" name="AutoShape 37"/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0" name="Rectangle 38"/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1" name="Line 62"/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2" name="Rectangle 72"/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3" name="Rectangle 73"/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4" name="Line 74"/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5" name="Line 76"/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6" name="Line 77"/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7" name="Line 78"/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8" name="Line 79"/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59" name="Line 80"/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0" name="Line 81"/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1" name="Line 82"/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2" name="Line 52"/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3" name="Line 61"/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64" name="Rectangle 84"/>
            <p:cNvSpPr>
              <a:spLocks noChangeArrowheads="1"/>
            </p:cNvSpPr>
            <p:nvPr/>
          </p:nvSpPr>
          <p:spPr bwMode="auto">
            <a:xfrm>
              <a:off x="5051" y="2165"/>
              <a:ext cx="527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GnaFibetyü</a:t>
              </a:r>
            </a:p>
          </p:txBody>
        </p:sp>
      </p:grpSp>
      <p:sp>
        <p:nvSpPr>
          <p:cNvPr id="33821" name="Text Box 106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6572" name="Rectangle 108"/>
          <p:cNvSpPr>
            <a:spLocks noChangeArrowheads="1"/>
          </p:cNvSpPr>
          <p:nvPr/>
        </p:nvSpPr>
        <p:spPr bwMode="auto">
          <a:xfrm>
            <a:off x="807561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33823" name="Text Box 109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sp>
        <p:nvSpPr>
          <p:cNvPr id="446640" name="Oval 176"/>
          <p:cNvSpPr>
            <a:spLocks noChangeArrowheads="1"/>
          </p:cNvSpPr>
          <p:nvPr/>
        </p:nvSpPr>
        <p:spPr bwMode="auto">
          <a:xfrm>
            <a:off x="4556125" y="838200"/>
            <a:ext cx="2622550" cy="54768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825" name="Text Box 177"/>
          <p:cNvSpPr txBox="1">
            <a:spLocks noChangeArrowheads="1"/>
          </p:cNvSpPr>
          <p:nvPr/>
        </p:nvSpPr>
        <p:spPr bwMode="auto">
          <a:xfrm>
            <a:off x="8559800" y="6384925"/>
            <a:ext cx="34448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</a:rPr>
              <a:t>1</a:t>
            </a:r>
          </a:p>
        </p:txBody>
      </p:sp>
      <p:grpSp>
        <p:nvGrpSpPr>
          <p:cNvPr id="33826" name="Group 113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33838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33844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33846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47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33845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3839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40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41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42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43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827" name="Group 113"/>
          <p:cNvGrpSpPr>
            <a:grpSpLocks/>
          </p:cNvGrpSpPr>
          <p:nvPr/>
        </p:nvGrpSpPr>
        <p:grpSpPr bwMode="auto">
          <a:xfrm>
            <a:off x="6083300" y="3154363"/>
            <a:ext cx="1289050" cy="1435100"/>
            <a:chOff x="1084" y="711"/>
            <a:chExt cx="2950" cy="2769"/>
          </a:xfrm>
        </p:grpSpPr>
        <p:grpSp>
          <p:nvGrpSpPr>
            <p:cNvPr id="33828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33834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33836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837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33835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3829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30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31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32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33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6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53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Rectangle 55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16388" name="Rectangle 57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282" name="Line 66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21283" name="Rectangle 67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6391" name="Text Box 221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521438" name="Text Box 222"/>
          <p:cNvSpPr txBox="1">
            <a:spLocks noChangeArrowheads="1"/>
          </p:cNvSpPr>
          <p:nvPr/>
        </p:nvSpPr>
        <p:spPr bwMode="auto">
          <a:xfrm>
            <a:off x="1781175" y="12700"/>
            <a:ext cx="403383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y:UesV 14³5/ 24³29/  ecAhVay 17³6</a:t>
            </a:r>
          </a:p>
        </p:txBody>
      </p:sp>
      <p:sp>
        <p:nvSpPr>
          <p:cNvPr id="16393" name="Text Box 224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16394" name="Text Box 225"/>
          <p:cNvSpPr txBox="1">
            <a:spLocks noChangeArrowheads="1"/>
          </p:cNvSpPr>
          <p:nvPr/>
        </p:nvSpPr>
        <p:spPr bwMode="auto">
          <a:xfrm>
            <a:off x="8585200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21442" name="Rectangle 226"/>
          <p:cNvSpPr>
            <a:spLocks noChangeArrowheads="1"/>
          </p:cNvSpPr>
          <p:nvPr/>
        </p:nvSpPr>
        <p:spPr bwMode="auto">
          <a:xfrm>
            <a:off x="8091488" y="65325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  <p:pic>
        <p:nvPicPr>
          <p:cNvPr id="521443" name="Picture 227" descr="E:\0Adds 2002\04 Judah\010703 Beersheba flight\Biblical Negev\sr\Northern Negev wadis aerial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30238" y="579438"/>
            <a:ext cx="7872412" cy="56864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21433" name="Text Box 217"/>
          <p:cNvSpPr txBox="1">
            <a:spLocks noChangeArrowheads="1"/>
          </p:cNvSpPr>
          <p:nvPr/>
        </p:nvSpPr>
        <p:spPr bwMode="auto">
          <a:xfrm>
            <a:off x="609600" y="1330325"/>
            <a:ext cx="8191500" cy="512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TwkdIRtUv)anbRgáab.</a:t>
            </a:r>
            <a:endParaRPr lang="en-US" sz="4400">
              <a:solidFill>
                <a:srgbClr val="FFFF00"/>
              </a:solidFill>
              <a:ea typeface="+mn-ea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6000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TwkdIRtUv)anEbgEck.</a:t>
            </a:r>
            <a:endParaRPr lang="en-US" sz="4400">
              <a:solidFill>
                <a:srgbClr val="FFFF00"/>
              </a:solidFill>
              <a:ea typeface="+mn-ea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6000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y:UesV søab;.</a:t>
            </a:r>
            <a:endParaRPr lang="en-US" sz="4400">
              <a:solidFill>
                <a:srgbClr val="FFFF00"/>
              </a:solidFill>
              <a:ea typeface="+mn-ea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6000" i="1" u="sng">
                <a:solidFill>
                  <a:srgbClr val="25F7FA"/>
                </a:solidFill>
                <a:latin typeface="Limon S1" pitchFamily="2" charset="0"/>
                <a:ea typeface="+mn-ea"/>
                <a:cs typeface="+mn-cs"/>
              </a:rPr>
              <a:t>KµanGñkdwknaMRbCaCati EdleqñImeT¡</a:t>
            </a:r>
          </a:p>
        </p:txBody>
      </p:sp>
      <p:sp>
        <p:nvSpPr>
          <p:cNvPr id="521435" name="Text Box 219"/>
          <p:cNvSpPr txBox="1">
            <a:spLocks noChangeArrowheads="1"/>
          </p:cNvSpPr>
          <p:nvPr/>
        </p:nvSpPr>
        <p:spPr bwMode="auto">
          <a:xfrm>
            <a:off x="2209800" y="434975"/>
            <a:ext cx="5573713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folHlink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>
                <a:solidFill>
                  <a:srgbClr val="0831AD"/>
                </a:solidFill>
                <a:latin typeface="Limon R1" charset="0"/>
              </a:rPr>
              <a:t>rUbPaBkEnøgpøas;bþÚr&gt;&gt;&gt;</a:t>
            </a:r>
            <a:endParaRPr lang="en-US" sz="48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521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214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5214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5214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433" grpId="0" build="p" autoUpdateAnimBg="0"/>
      <p:bldP spid="52143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819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3186113" y="879475"/>
            <a:ext cx="7905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3600" b="1">
                <a:solidFill>
                  <a:schemeClr val="accent2"/>
                </a:solidFill>
                <a:latin typeface="Limon R1" charset="0"/>
              </a:rPr>
              <a:t>esþc</a:t>
            </a:r>
          </a:p>
        </p:txBody>
      </p:sp>
      <p:sp>
        <p:nvSpPr>
          <p:cNvPr id="34821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Rectangle 7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823" name="Group 136"/>
          <p:cNvGrpSpPr>
            <a:grpSpLocks/>
          </p:cNvGrpSpPr>
          <p:nvPr/>
        </p:nvGrpSpPr>
        <p:grpSpPr bwMode="auto">
          <a:xfrm>
            <a:off x="901700" y="2603500"/>
            <a:ext cx="2024063" cy="1765300"/>
            <a:chOff x="568" y="1640"/>
            <a:chExt cx="1275" cy="1112"/>
          </a:xfrm>
        </p:grpSpPr>
        <p:grpSp>
          <p:nvGrpSpPr>
            <p:cNvPr id="34895" name="Group 9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600074" name="Oval 10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4898" name="Freeform 11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99" name="Freeform 12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0077" name="Rectangle 13"/>
            <p:cNvSpPr>
              <a:spLocks noChangeArrowheads="1"/>
            </p:cNvSpPr>
            <p:nvPr/>
          </p:nvSpPr>
          <p:spPr bwMode="auto">
            <a:xfrm>
              <a:off x="681" y="1662"/>
              <a:ext cx="1162" cy="8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800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G </a:t>
              </a:r>
              <a:r>
                <a:rPr lang="en-US" sz="8000">
                  <a:solidFill>
                    <a:srgbClr val="51DC00"/>
                  </a:solidFill>
                  <a:latin typeface="Limon S1" pitchFamily="2" charset="0"/>
                  <a:ea typeface="+mn-ea"/>
                  <a:cs typeface="+mn-cs"/>
                </a:rPr>
                <a:t>sþ </a:t>
              </a:r>
              <a:r>
                <a:rPr lang="en-US" sz="4800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Qø</a:t>
              </a:r>
            </a:p>
          </p:txBody>
        </p:sp>
      </p:grpSp>
      <p:sp>
        <p:nvSpPr>
          <p:cNvPr id="34824" name="Line 14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Line 15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Line 16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Line 17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Line 18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Line 19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Rectangle 20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Rectangle 2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086" name="Rectangle 22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latin typeface="Limon R1" charset="0"/>
              </a:rPr>
              <a:t>7</a:t>
            </a:r>
            <a:endParaRPr lang="en-US" sz="8800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600088" name="Rectangle 24"/>
          <p:cNvSpPr>
            <a:spLocks noChangeArrowheads="1"/>
          </p:cNvSpPr>
          <p:nvPr/>
        </p:nvSpPr>
        <p:spPr bwMode="auto">
          <a:xfrm>
            <a:off x="4722813" y="827088"/>
            <a:ext cx="228123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¬CuMvij 1000 m&gt;K&gt;s¦</a:t>
            </a:r>
          </a:p>
        </p:txBody>
      </p:sp>
      <p:sp>
        <p:nvSpPr>
          <p:cNvPr id="600089" name="Text Box 25"/>
          <p:cNvSpPr txBox="1">
            <a:spLocks noChangeArrowheads="1"/>
          </p:cNvSpPr>
          <p:nvPr/>
        </p:nvSpPr>
        <p:spPr bwMode="auto">
          <a:xfrm>
            <a:off x="1765300" y="-22225"/>
            <a:ext cx="56689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1 saMy:UEGl 15³ 1/ 2 saMy:UEGl 2 ³4/   1 BgSavtakSRt 1³43</a:t>
            </a:r>
            <a:endParaRPr lang="en-US" sz="1600" b="1">
              <a:solidFill>
                <a:schemeClr val="tx1"/>
              </a:solidFill>
            </a:endParaRPr>
          </a:p>
        </p:txBody>
      </p:sp>
      <p:grpSp>
        <p:nvGrpSpPr>
          <p:cNvPr id="34835" name="Group 135"/>
          <p:cNvGrpSpPr>
            <a:grpSpLocks/>
          </p:cNvGrpSpPr>
          <p:nvPr/>
        </p:nvGrpSpPr>
        <p:grpSpPr bwMode="auto">
          <a:xfrm>
            <a:off x="8047038" y="3348038"/>
            <a:ext cx="974725" cy="1958975"/>
            <a:chOff x="5069" y="2109"/>
            <a:chExt cx="614" cy="1234"/>
          </a:xfrm>
        </p:grpSpPr>
        <p:grpSp>
          <p:nvGrpSpPr>
            <p:cNvPr id="34876" name="Group 134"/>
            <p:cNvGrpSpPr>
              <a:grpSpLocks/>
            </p:cNvGrpSpPr>
            <p:nvPr/>
          </p:nvGrpSpPr>
          <p:grpSpPr bwMode="auto">
            <a:xfrm>
              <a:off x="5069" y="2109"/>
              <a:ext cx="614" cy="1234"/>
              <a:chOff x="5069" y="2109"/>
              <a:chExt cx="614" cy="1234"/>
            </a:xfrm>
          </p:grpSpPr>
          <p:sp>
            <p:nvSpPr>
              <p:cNvPr id="34878" name="Freeform 28"/>
              <p:cNvSpPr>
                <a:spLocks/>
              </p:cNvSpPr>
              <p:nvPr/>
            </p:nvSpPr>
            <p:spPr bwMode="auto">
              <a:xfrm>
                <a:off x="5553" y="2245"/>
                <a:ext cx="129" cy="50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79" name="AutoShape 29"/>
              <p:cNvSpPr>
                <a:spLocks noChangeArrowheads="1"/>
              </p:cNvSpPr>
              <p:nvPr/>
            </p:nvSpPr>
            <p:spPr bwMode="auto">
              <a:xfrm>
                <a:off x="5070" y="2172"/>
                <a:ext cx="469" cy="181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80" name="Rectangle 30"/>
              <p:cNvSpPr>
                <a:spLocks noChangeArrowheads="1"/>
              </p:cNvSpPr>
              <p:nvPr/>
            </p:nvSpPr>
            <p:spPr bwMode="auto">
              <a:xfrm>
                <a:off x="5071" y="2275"/>
                <a:ext cx="612" cy="1068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81" name="Line 31"/>
              <p:cNvSpPr>
                <a:spLocks noChangeShapeType="1"/>
              </p:cNvSpPr>
              <p:nvPr/>
            </p:nvSpPr>
            <p:spPr bwMode="auto">
              <a:xfrm>
                <a:off x="5108" y="23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82" name="Rectangle 32"/>
              <p:cNvSpPr>
                <a:spLocks noChangeArrowheads="1"/>
              </p:cNvSpPr>
              <p:nvPr/>
            </p:nvSpPr>
            <p:spPr bwMode="auto">
              <a:xfrm>
                <a:off x="5305" y="2241"/>
                <a:ext cx="224" cy="7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83" name="Rectangle 33"/>
              <p:cNvSpPr>
                <a:spLocks noChangeArrowheads="1"/>
              </p:cNvSpPr>
              <p:nvPr/>
            </p:nvSpPr>
            <p:spPr bwMode="auto">
              <a:xfrm>
                <a:off x="5088" y="2227"/>
                <a:ext cx="232" cy="8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84" name="Line 34"/>
              <p:cNvSpPr>
                <a:spLocks noChangeShapeType="1"/>
              </p:cNvSpPr>
              <p:nvPr/>
            </p:nvSpPr>
            <p:spPr bwMode="auto">
              <a:xfrm>
                <a:off x="5108" y="249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85" name="Line 35"/>
              <p:cNvSpPr>
                <a:spLocks noChangeShapeType="1"/>
              </p:cNvSpPr>
              <p:nvPr/>
            </p:nvSpPr>
            <p:spPr bwMode="auto">
              <a:xfrm>
                <a:off x="5108" y="260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86" name="Line 36"/>
              <p:cNvSpPr>
                <a:spLocks noChangeShapeType="1"/>
              </p:cNvSpPr>
              <p:nvPr/>
            </p:nvSpPr>
            <p:spPr bwMode="auto">
              <a:xfrm>
                <a:off x="5108" y="272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87" name="Line 37"/>
              <p:cNvSpPr>
                <a:spLocks noChangeShapeType="1"/>
              </p:cNvSpPr>
              <p:nvPr/>
            </p:nvSpPr>
            <p:spPr bwMode="auto">
              <a:xfrm>
                <a:off x="5109" y="305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88" name="Line 38"/>
              <p:cNvSpPr>
                <a:spLocks noChangeShapeType="1"/>
              </p:cNvSpPr>
              <p:nvPr/>
            </p:nvSpPr>
            <p:spPr bwMode="auto">
              <a:xfrm>
                <a:off x="5108" y="282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89" name="Line 39"/>
              <p:cNvSpPr>
                <a:spLocks noChangeShapeType="1"/>
              </p:cNvSpPr>
              <p:nvPr/>
            </p:nvSpPr>
            <p:spPr bwMode="auto">
              <a:xfrm>
                <a:off x="5108" y="316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90" name="Line 40"/>
              <p:cNvSpPr>
                <a:spLocks noChangeShapeType="1"/>
              </p:cNvSpPr>
              <p:nvPr/>
            </p:nvSpPr>
            <p:spPr bwMode="auto">
              <a:xfrm>
                <a:off x="5108" y="328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91" name="Line 41"/>
              <p:cNvSpPr>
                <a:spLocks noChangeShapeType="1"/>
              </p:cNvSpPr>
              <p:nvPr/>
            </p:nvSpPr>
            <p:spPr bwMode="auto">
              <a:xfrm>
                <a:off x="5108" y="293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92" name="Line 42"/>
              <p:cNvSpPr>
                <a:spLocks noChangeShapeType="1"/>
              </p:cNvSpPr>
              <p:nvPr/>
            </p:nvSpPr>
            <p:spPr bwMode="auto">
              <a:xfrm>
                <a:off x="5373" y="2545"/>
                <a:ext cx="0" cy="755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93" name="Line 43"/>
              <p:cNvSpPr>
                <a:spLocks noChangeShapeType="1"/>
              </p:cNvSpPr>
              <p:nvPr/>
            </p:nvSpPr>
            <p:spPr bwMode="auto">
              <a:xfrm>
                <a:off x="5365" y="2501"/>
                <a:ext cx="12" cy="333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94" name="Rectangle 44"/>
              <p:cNvSpPr>
                <a:spLocks noChangeArrowheads="1"/>
              </p:cNvSpPr>
              <p:nvPr/>
            </p:nvSpPr>
            <p:spPr bwMode="auto">
              <a:xfrm>
                <a:off x="5069" y="2109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34877" name="Rectangle 45"/>
            <p:cNvSpPr>
              <a:spLocks noChangeArrowheads="1"/>
            </p:cNvSpPr>
            <p:nvPr/>
          </p:nvSpPr>
          <p:spPr bwMode="auto">
            <a:xfrm>
              <a:off x="5153" y="2232"/>
              <a:ext cx="41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da -s </a:t>
              </a:r>
            </a:p>
          </p:txBody>
        </p:sp>
      </p:grpSp>
      <p:sp>
        <p:nvSpPr>
          <p:cNvPr id="34836" name="Text Box 46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34837" name="Text Box 47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00112" name="Rectangle 48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34839" name="Text Box 49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sp>
        <p:nvSpPr>
          <p:cNvPr id="34840" name="Line 79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1" name="Line 80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2" name="Line 81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Rectangle 82"/>
          <p:cNvSpPr>
            <a:spLocks noChangeArrowheads="1"/>
          </p:cNvSpPr>
          <p:nvPr/>
        </p:nvSpPr>
        <p:spPr bwMode="auto">
          <a:xfrm>
            <a:off x="5429250" y="2909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4" name="Rectangle 83"/>
          <p:cNvSpPr>
            <a:spLocks noChangeArrowheads="1"/>
          </p:cNvSpPr>
          <p:nvPr/>
        </p:nvSpPr>
        <p:spPr bwMode="auto">
          <a:xfrm>
            <a:off x="5992813" y="3470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5" name="Line 84"/>
          <p:cNvSpPr>
            <a:spLocks noChangeShapeType="1"/>
          </p:cNvSpPr>
          <p:nvPr/>
        </p:nvSpPr>
        <p:spPr bwMode="auto">
          <a:xfrm>
            <a:off x="6092825" y="2921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0149" name="Rectangle 85"/>
          <p:cNvSpPr>
            <a:spLocks noChangeArrowheads="1"/>
          </p:cNvSpPr>
          <p:nvPr/>
        </p:nvSpPr>
        <p:spPr bwMode="auto">
          <a:xfrm>
            <a:off x="2765425" y="3538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00177" name="Rectangle 113"/>
          <p:cNvSpPr>
            <a:spLocks noChangeArrowheads="1"/>
          </p:cNvSpPr>
          <p:nvPr/>
        </p:nvSpPr>
        <p:spPr bwMode="auto">
          <a:xfrm>
            <a:off x="3749675" y="1249363"/>
            <a:ext cx="15779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accent2"/>
                </a:solidFill>
                <a:latin typeface="Limon S1" charset="0"/>
              </a:rPr>
              <a:t>s - da - s</a:t>
            </a:r>
          </a:p>
        </p:txBody>
      </p:sp>
      <p:sp>
        <p:nvSpPr>
          <p:cNvPr id="600189" name="Oval 125"/>
          <p:cNvSpPr>
            <a:spLocks noChangeArrowheads="1"/>
          </p:cNvSpPr>
          <p:nvPr/>
        </p:nvSpPr>
        <p:spPr bwMode="auto">
          <a:xfrm>
            <a:off x="3756025" y="1282700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blurRad="63500" dist="74053" dir="1857825" algn="ctr" rotWithShape="0">
              <a:schemeClr val="accent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600">
              <a:solidFill>
                <a:srgbClr val="0831A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00192" name="Text Box 128"/>
          <p:cNvSpPr txBox="1">
            <a:spLocks noChangeArrowheads="1"/>
          </p:cNvSpPr>
          <p:nvPr/>
        </p:nvSpPr>
        <p:spPr bwMode="auto">
          <a:xfrm>
            <a:off x="2328863" y="2008188"/>
            <a:ext cx="4497387" cy="1189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accent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>
                <a:solidFill>
                  <a:srgbClr val="0831AD"/>
                </a:solidFill>
                <a:latin typeface="Limon R1" pitchFamily="2" charset="0"/>
                <a:ea typeface="+mn-ea"/>
                <a:cs typeface="+mn-cs"/>
              </a:rPr>
              <a:t>sUl</a:t>
            </a:r>
          </a:p>
        </p:txBody>
      </p:sp>
      <p:sp>
        <p:nvSpPr>
          <p:cNvPr id="600187" name="Text Box 123"/>
          <p:cNvSpPr txBox="1">
            <a:spLocks noChangeArrowheads="1"/>
          </p:cNvSpPr>
          <p:nvPr/>
        </p:nvSpPr>
        <p:spPr bwMode="auto">
          <a:xfrm>
            <a:off x="2159000" y="2968625"/>
            <a:ext cx="4940300" cy="1189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accent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>
                <a:solidFill>
                  <a:srgbClr val="0831AD"/>
                </a:solidFill>
                <a:latin typeface="Limon R1" pitchFamily="2" charset="0"/>
                <a:ea typeface="+mn-ea"/>
                <a:cs typeface="+mn-cs"/>
              </a:rPr>
              <a:t>davID</a:t>
            </a:r>
          </a:p>
        </p:txBody>
      </p:sp>
      <p:sp>
        <p:nvSpPr>
          <p:cNvPr id="600193" name="Oval 129"/>
          <p:cNvSpPr>
            <a:spLocks noChangeArrowheads="1"/>
          </p:cNvSpPr>
          <p:nvPr/>
        </p:nvSpPr>
        <p:spPr bwMode="auto">
          <a:xfrm>
            <a:off x="4264025" y="1301750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blurRad="63500" dist="74053" dir="1857825" algn="ctr" rotWithShape="0">
              <a:schemeClr val="accent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600">
              <a:solidFill>
                <a:srgbClr val="0831AD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600182" name="Text Box 118"/>
          <p:cNvSpPr txBox="1">
            <a:spLocks noChangeArrowheads="1"/>
          </p:cNvSpPr>
          <p:nvPr/>
        </p:nvSpPr>
        <p:spPr bwMode="auto">
          <a:xfrm>
            <a:off x="2146300" y="3902075"/>
            <a:ext cx="4876800" cy="1189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4053" dir="3542175" algn="ctr" rotWithShape="0">
              <a:schemeClr val="accent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>
                <a:solidFill>
                  <a:srgbClr val="0831AD"/>
                </a:solidFill>
                <a:latin typeface="Limon R1" pitchFamily="2" charset="0"/>
                <a:ea typeface="+mn-ea"/>
                <a:cs typeface="+mn-cs"/>
              </a:rPr>
              <a:t>saLÚm:Un</a:t>
            </a:r>
          </a:p>
        </p:txBody>
      </p:sp>
      <p:sp>
        <p:nvSpPr>
          <p:cNvPr id="600194" name="Oval 130"/>
          <p:cNvSpPr>
            <a:spLocks noChangeArrowheads="1"/>
          </p:cNvSpPr>
          <p:nvPr/>
        </p:nvSpPr>
        <p:spPr bwMode="auto">
          <a:xfrm>
            <a:off x="4811713" y="1279525"/>
            <a:ext cx="527050" cy="744538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blurRad="63500" dist="74053" dir="1857825" algn="ctr" rotWithShape="0">
              <a:schemeClr val="accent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600">
              <a:solidFill>
                <a:srgbClr val="0831AD"/>
              </a:solidFill>
              <a:latin typeface="Times" charset="0"/>
              <a:ea typeface="+mn-ea"/>
              <a:cs typeface="+mn-cs"/>
            </a:endParaRPr>
          </a:p>
        </p:txBody>
      </p:sp>
      <p:grpSp>
        <p:nvGrpSpPr>
          <p:cNvPr id="34854" name="Group 113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34866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34872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34874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75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34873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867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8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9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70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71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855" name="Group 113"/>
          <p:cNvGrpSpPr>
            <a:grpSpLocks/>
          </p:cNvGrpSpPr>
          <p:nvPr/>
        </p:nvGrpSpPr>
        <p:grpSpPr bwMode="auto">
          <a:xfrm>
            <a:off x="6083300" y="3154363"/>
            <a:ext cx="1289050" cy="1435100"/>
            <a:chOff x="1084" y="711"/>
            <a:chExt cx="2950" cy="2769"/>
          </a:xfrm>
        </p:grpSpPr>
        <p:grpSp>
          <p:nvGrpSpPr>
            <p:cNvPr id="34856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34862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34864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65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34863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857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8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9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0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61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0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0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0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0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0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177" grpId="0" autoUpdateAnimBg="0"/>
      <p:bldP spid="600189" grpId="0" animBg="1" autoUpdateAnimBg="0"/>
      <p:bldP spid="600192" grpId="0" autoUpdateAnimBg="0"/>
      <p:bldP spid="600187" grpId="0" autoUpdateAnimBg="0"/>
      <p:bldP spid="600193" grpId="0" animBg="1" autoUpdateAnimBg="0"/>
      <p:bldP spid="600182" grpId="0" autoUpdateAnimBg="0"/>
      <p:bldP spid="600194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13"/>
          <p:cNvGrpSpPr>
            <a:grpSpLocks/>
          </p:cNvGrpSpPr>
          <p:nvPr/>
        </p:nvGrpSpPr>
        <p:grpSpPr bwMode="auto">
          <a:xfrm>
            <a:off x="6083300" y="3154363"/>
            <a:ext cx="1289050" cy="1435100"/>
            <a:chOff x="1084" y="711"/>
            <a:chExt cx="2950" cy="2769"/>
          </a:xfrm>
        </p:grpSpPr>
        <p:grpSp>
          <p:nvGrpSpPr>
            <p:cNvPr id="35913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35919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35921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22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35920" name="Picture 118"/>
              <p:cNvPicPr>
                <a:picLocks noChangeArrowheads="1"/>
              </p:cNvPicPr>
              <p:nvPr/>
            </p:nvPicPr>
            <p:blipFill>
              <a:blip r:embed="rId4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914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15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16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17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918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350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5844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Rectangle 5"/>
          <p:cNvSpPr>
            <a:spLocks noChangeArrowheads="1"/>
          </p:cNvSpPr>
          <p:nvPr/>
        </p:nvSpPr>
        <p:spPr bwMode="auto">
          <a:xfrm>
            <a:off x="3198813" y="879475"/>
            <a:ext cx="7905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3600" b="1">
                <a:solidFill>
                  <a:schemeClr val="accent2"/>
                </a:solidFill>
                <a:latin typeface="Limon R1" charset="0"/>
              </a:rPr>
              <a:t>esþc</a:t>
            </a:r>
          </a:p>
        </p:txBody>
      </p:sp>
      <p:sp>
        <p:nvSpPr>
          <p:cNvPr id="35847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15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35850" name="Group 187"/>
          <p:cNvGrpSpPr>
            <a:grpSpLocks/>
          </p:cNvGrpSpPr>
          <p:nvPr/>
        </p:nvGrpSpPr>
        <p:grpSpPr bwMode="auto">
          <a:xfrm>
            <a:off x="901700" y="2603500"/>
            <a:ext cx="1982788" cy="1765300"/>
            <a:chOff x="568" y="1640"/>
            <a:chExt cx="1249" cy="1112"/>
          </a:xfrm>
        </p:grpSpPr>
        <p:grpSp>
          <p:nvGrpSpPr>
            <p:cNvPr id="35908" name="Group 13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33518" name="Oval 14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5911" name="Freeform 15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12" name="Freeform 16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3521" name="Rectangle 17"/>
            <p:cNvSpPr>
              <a:spLocks noChangeArrowheads="1"/>
            </p:cNvSpPr>
            <p:nvPr/>
          </p:nvSpPr>
          <p:spPr bwMode="auto">
            <a:xfrm>
              <a:off x="649" y="1662"/>
              <a:ext cx="1162" cy="8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800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G </a:t>
              </a:r>
              <a:r>
                <a:rPr lang="en-US" sz="8000">
                  <a:solidFill>
                    <a:srgbClr val="51DC00"/>
                  </a:solidFill>
                  <a:latin typeface="Limon S1" pitchFamily="2" charset="0"/>
                  <a:ea typeface="+mn-ea"/>
                  <a:cs typeface="+mn-cs"/>
                </a:rPr>
                <a:t>sþ </a:t>
              </a:r>
              <a:r>
                <a:rPr lang="en-US" sz="4800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Qø</a:t>
              </a:r>
            </a:p>
          </p:txBody>
        </p:sp>
      </p:grpSp>
      <p:sp>
        <p:nvSpPr>
          <p:cNvPr id="35851" name="Rectangle 18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2" name="Line 19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3" name="Line 20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4" name="Line 21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5" name="Line 22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6" name="Line 23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7" name="Line 24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8" name="Line 25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Line 26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0" name="Line 27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1" name="Rectangle 28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2" name="Rectangle 29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Rectangle 30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Rectangle 3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Line 35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40" name="Rectangle 36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33542" name="Rectangle 38"/>
          <p:cNvSpPr>
            <a:spLocks noChangeArrowheads="1"/>
          </p:cNvSpPr>
          <p:nvPr/>
        </p:nvSpPr>
        <p:spPr bwMode="auto">
          <a:xfrm>
            <a:off x="4786313" y="801688"/>
            <a:ext cx="228123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¬CuMvij 1000 m&gt;K&gt;s¦</a:t>
            </a:r>
          </a:p>
        </p:txBody>
      </p:sp>
      <p:sp>
        <p:nvSpPr>
          <p:cNvPr id="35868" name="Text Box 74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533580" name="Text Box 76"/>
          <p:cNvSpPr txBox="1">
            <a:spLocks noChangeArrowheads="1"/>
          </p:cNvSpPr>
          <p:nvPr/>
        </p:nvSpPr>
        <p:spPr bwMode="auto">
          <a:xfrm>
            <a:off x="1758950" y="0"/>
            <a:ext cx="34432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1 saMy:UEGl 16³ 13-14</a:t>
            </a:r>
            <a:endParaRPr lang="en-US" sz="1600" b="1">
              <a:solidFill>
                <a:schemeClr val="tx1"/>
              </a:solidFill>
            </a:endParaRPr>
          </a:p>
        </p:txBody>
      </p:sp>
      <p:grpSp>
        <p:nvGrpSpPr>
          <p:cNvPr id="35870" name="Group 186"/>
          <p:cNvGrpSpPr>
            <a:grpSpLocks/>
          </p:cNvGrpSpPr>
          <p:nvPr/>
        </p:nvGrpSpPr>
        <p:grpSpPr bwMode="auto">
          <a:xfrm>
            <a:off x="8026400" y="3367088"/>
            <a:ext cx="973138" cy="1711325"/>
            <a:chOff x="5056" y="2121"/>
            <a:chExt cx="613" cy="1078"/>
          </a:xfrm>
        </p:grpSpPr>
        <p:grpSp>
          <p:nvGrpSpPr>
            <p:cNvPr id="35889" name="Group 185"/>
            <p:cNvGrpSpPr>
              <a:grpSpLocks/>
            </p:cNvGrpSpPr>
            <p:nvPr/>
          </p:nvGrpSpPr>
          <p:grpSpPr bwMode="auto">
            <a:xfrm>
              <a:off x="5056" y="2121"/>
              <a:ext cx="613" cy="1078"/>
              <a:chOff x="5056" y="2121"/>
              <a:chExt cx="613" cy="1078"/>
            </a:xfrm>
          </p:grpSpPr>
          <p:sp>
            <p:nvSpPr>
              <p:cNvPr id="35891" name="Freeform 140"/>
              <p:cNvSpPr>
                <a:spLocks/>
              </p:cNvSpPr>
              <p:nvPr/>
            </p:nvSpPr>
            <p:spPr bwMode="auto">
              <a:xfrm>
                <a:off x="5539" y="2235"/>
                <a:ext cx="129" cy="44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92" name="AutoShape 141"/>
              <p:cNvSpPr>
                <a:spLocks noChangeArrowheads="1"/>
              </p:cNvSpPr>
              <p:nvPr/>
            </p:nvSpPr>
            <p:spPr bwMode="auto">
              <a:xfrm>
                <a:off x="5056" y="2171"/>
                <a:ext cx="469" cy="15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93" name="Rectangle 142"/>
              <p:cNvSpPr>
                <a:spLocks noChangeArrowheads="1"/>
              </p:cNvSpPr>
              <p:nvPr/>
            </p:nvSpPr>
            <p:spPr bwMode="auto">
              <a:xfrm>
                <a:off x="5057" y="2261"/>
                <a:ext cx="612" cy="938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94" name="Line 143"/>
              <p:cNvSpPr>
                <a:spLocks noChangeShapeType="1"/>
              </p:cNvSpPr>
              <p:nvPr/>
            </p:nvSpPr>
            <p:spPr bwMode="auto">
              <a:xfrm>
                <a:off x="5094" y="234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95" name="Rectangle 144"/>
              <p:cNvSpPr>
                <a:spLocks noChangeArrowheads="1"/>
              </p:cNvSpPr>
              <p:nvPr/>
            </p:nvSpPr>
            <p:spPr bwMode="auto">
              <a:xfrm>
                <a:off x="5291" y="2232"/>
                <a:ext cx="224" cy="6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96" name="Rectangle 145"/>
              <p:cNvSpPr>
                <a:spLocks noChangeArrowheads="1"/>
              </p:cNvSpPr>
              <p:nvPr/>
            </p:nvSpPr>
            <p:spPr bwMode="auto">
              <a:xfrm>
                <a:off x="5074" y="2219"/>
                <a:ext cx="23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97" name="Line 146"/>
              <p:cNvSpPr>
                <a:spLocks noChangeShapeType="1"/>
              </p:cNvSpPr>
              <p:nvPr/>
            </p:nvSpPr>
            <p:spPr bwMode="auto">
              <a:xfrm>
                <a:off x="5094" y="245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98" name="Line 147"/>
              <p:cNvSpPr>
                <a:spLocks noChangeShapeType="1"/>
              </p:cNvSpPr>
              <p:nvPr/>
            </p:nvSpPr>
            <p:spPr bwMode="auto">
              <a:xfrm>
                <a:off x="5094" y="25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99" name="Line 148"/>
              <p:cNvSpPr>
                <a:spLocks noChangeShapeType="1"/>
              </p:cNvSpPr>
              <p:nvPr/>
            </p:nvSpPr>
            <p:spPr bwMode="auto">
              <a:xfrm>
                <a:off x="5094" y="26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00" name="Line 149"/>
              <p:cNvSpPr>
                <a:spLocks noChangeShapeType="1"/>
              </p:cNvSpPr>
              <p:nvPr/>
            </p:nvSpPr>
            <p:spPr bwMode="auto">
              <a:xfrm>
                <a:off x="5095" y="294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01" name="Line 150"/>
              <p:cNvSpPr>
                <a:spLocks noChangeShapeType="1"/>
              </p:cNvSpPr>
              <p:nvPr/>
            </p:nvSpPr>
            <p:spPr bwMode="auto">
              <a:xfrm>
                <a:off x="5094" y="274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02" name="Line 151"/>
              <p:cNvSpPr>
                <a:spLocks noChangeShapeType="1"/>
              </p:cNvSpPr>
              <p:nvPr/>
            </p:nvSpPr>
            <p:spPr bwMode="auto">
              <a:xfrm>
                <a:off x="5094" y="304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03" name="Line 152"/>
              <p:cNvSpPr>
                <a:spLocks noChangeShapeType="1"/>
              </p:cNvSpPr>
              <p:nvPr/>
            </p:nvSpPr>
            <p:spPr bwMode="auto">
              <a:xfrm>
                <a:off x="5094" y="314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04" name="Line 153"/>
              <p:cNvSpPr>
                <a:spLocks noChangeShapeType="1"/>
              </p:cNvSpPr>
              <p:nvPr/>
            </p:nvSpPr>
            <p:spPr bwMode="auto">
              <a:xfrm>
                <a:off x="5094" y="284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05" name="Line 154"/>
              <p:cNvSpPr>
                <a:spLocks noChangeShapeType="1"/>
              </p:cNvSpPr>
              <p:nvPr/>
            </p:nvSpPr>
            <p:spPr bwMode="auto">
              <a:xfrm>
                <a:off x="5359" y="2499"/>
                <a:ext cx="0" cy="663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06" name="Line 155"/>
              <p:cNvSpPr>
                <a:spLocks noChangeShapeType="1"/>
              </p:cNvSpPr>
              <p:nvPr/>
            </p:nvSpPr>
            <p:spPr bwMode="auto">
              <a:xfrm>
                <a:off x="5351" y="2460"/>
                <a:ext cx="12" cy="292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907" name="Rectangle 156"/>
              <p:cNvSpPr>
                <a:spLocks noChangeArrowheads="1"/>
              </p:cNvSpPr>
              <p:nvPr/>
            </p:nvSpPr>
            <p:spPr bwMode="auto">
              <a:xfrm>
                <a:off x="5059" y="2121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35890" name="Rectangle 157"/>
            <p:cNvSpPr>
              <a:spLocks noChangeArrowheads="1"/>
            </p:cNvSpPr>
            <p:nvPr/>
          </p:nvSpPr>
          <p:spPr bwMode="auto">
            <a:xfrm>
              <a:off x="5101" y="2204"/>
              <a:ext cx="41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da -s </a:t>
              </a:r>
            </a:p>
          </p:txBody>
        </p:sp>
      </p:grpSp>
      <p:sp>
        <p:nvSpPr>
          <p:cNvPr id="35871" name="Text Box 15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3664" name="Rectangle 160"/>
          <p:cNvSpPr>
            <a:spLocks noChangeArrowheads="1"/>
          </p:cNvSpPr>
          <p:nvPr/>
        </p:nvSpPr>
        <p:spPr bwMode="auto">
          <a:xfrm>
            <a:off x="8081963" y="65325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35873" name="Text Box 161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sp>
        <p:nvSpPr>
          <p:cNvPr id="533575" name="AutoShape 71"/>
          <p:cNvSpPr>
            <a:spLocks noChangeArrowheads="1"/>
          </p:cNvSpPr>
          <p:nvPr/>
        </p:nvSpPr>
        <p:spPr bwMode="auto">
          <a:xfrm>
            <a:off x="1212850" y="2295525"/>
            <a:ext cx="6273800" cy="337343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33581" name="Text Box 77"/>
          <p:cNvSpPr txBox="1">
            <a:spLocks noChangeArrowheads="1"/>
          </p:cNvSpPr>
          <p:nvPr/>
        </p:nvSpPr>
        <p:spPr bwMode="auto">
          <a:xfrm>
            <a:off x="1706563" y="2635250"/>
            <a:ext cx="5776912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rgbClr val="333333"/>
                </a:solidFill>
                <a:latin typeface="Limon S1" charset="0"/>
              </a:rPr>
              <a:t>esþc sUl³ CamnusSman)abmñak;¡</a:t>
            </a:r>
            <a:r>
              <a:rPr lang="en-US" sz="3200" b="1">
                <a:solidFill>
                  <a:srgbClr val="333333"/>
                </a:solidFill>
              </a:rPr>
              <a:t> </a:t>
            </a:r>
            <a:r>
              <a:rPr lang="en-US" sz="4800" b="1">
                <a:solidFill>
                  <a:srgbClr val="333333"/>
                </a:solidFill>
                <a:latin typeface="Limon S1" charset="0"/>
              </a:rPr>
              <a:t>saMyUEGl RtUv)anbgÁab;[cak;eRbgtaMg ]tþraFirIrbs;sUl ³ yuvCndavID énPUmiebeføhim.</a:t>
            </a:r>
          </a:p>
        </p:txBody>
      </p:sp>
      <p:sp>
        <p:nvSpPr>
          <p:cNvPr id="533577" name="Text Box 73"/>
          <p:cNvSpPr txBox="1">
            <a:spLocks noChangeArrowheads="1"/>
          </p:cNvSpPr>
          <p:nvPr/>
        </p:nvSpPr>
        <p:spPr bwMode="auto">
          <a:xfrm>
            <a:off x="1663700" y="2555875"/>
            <a:ext cx="577691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chemeClr val="tx2"/>
                </a:solidFill>
                <a:latin typeface="Limon S1" charset="0"/>
              </a:rPr>
              <a:t>esþc sUl³ CamnusSman)abmñak;¡</a:t>
            </a:r>
            <a:r>
              <a:rPr lang="en-US" sz="3200" b="1">
                <a:solidFill>
                  <a:schemeClr val="tx2"/>
                </a:solidFill>
              </a:rPr>
              <a:t> </a:t>
            </a:r>
            <a:r>
              <a:rPr lang="en-US" sz="4800" b="1">
                <a:solidFill>
                  <a:schemeClr val="tx2"/>
                </a:solidFill>
                <a:latin typeface="Limon S1" charset="0"/>
              </a:rPr>
              <a:t>saMyUEGl RtUv)anbgÁab;[cak;eRbgtaMg ]tþraFirIrbs;sUl ³ yuvCndavID énPUmiebeføhim.</a:t>
            </a:r>
            <a:endParaRPr lang="en-US" sz="3600" b="1">
              <a:solidFill>
                <a:schemeClr val="tx2"/>
              </a:solidFill>
            </a:endParaRPr>
          </a:p>
        </p:txBody>
      </p:sp>
      <p:sp>
        <p:nvSpPr>
          <p:cNvPr id="35877" name="Rectangle 184"/>
          <p:cNvSpPr>
            <a:spLocks noChangeArrowheads="1"/>
          </p:cNvSpPr>
          <p:nvPr/>
        </p:nvSpPr>
        <p:spPr bwMode="auto">
          <a:xfrm>
            <a:off x="3863975" y="1274763"/>
            <a:ext cx="15779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accent2"/>
                </a:solidFill>
                <a:latin typeface="Limon S1" charset="0"/>
              </a:rPr>
              <a:t>s - da - s</a:t>
            </a:r>
          </a:p>
        </p:txBody>
      </p:sp>
      <p:grpSp>
        <p:nvGrpSpPr>
          <p:cNvPr id="35878" name="Group 113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35879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35885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35887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88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35886" name="Picture 118"/>
              <p:cNvPicPr>
                <a:picLocks noChangeArrowheads="1"/>
              </p:cNvPicPr>
              <p:nvPr/>
            </p:nvPicPr>
            <p:blipFill>
              <a:blip r:embed="rId4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880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1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2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3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4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33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335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581" grpId="0" build="p" autoUpdateAnimBg="0"/>
      <p:bldP spid="533577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113"/>
          <p:cNvGrpSpPr>
            <a:grpSpLocks/>
          </p:cNvGrpSpPr>
          <p:nvPr/>
        </p:nvGrpSpPr>
        <p:grpSpPr bwMode="auto">
          <a:xfrm>
            <a:off x="6083300" y="3154363"/>
            <a:ext cx="1289050" cy="1435100"/>
            <a:chOff x="1084" y="711"/>
            <a:chExt cx="2950" cy="2769"/>
          </a:xfrm>
        </p:grpSpPr>
        <p:grpSp>
          <p:nvGrpSpPr>
            <p:cNvPr id="36937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36943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36945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46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36944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6938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39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40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41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42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453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6868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Rectangle 5"/>
          <p:cNvSpPr>
            <a:spLocks noChangeArrowheads="1"/>
          </p:cNvSpPr>
          <p:nvPr/>
        </p:nvSpPr>
        <p:spPr bwMode="auto">
          <a:xfrm>
            <a:off x="3275013" y="879475"/>
            <a:ext cx="7905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3600" b="1">
                <a:solidFill>
                  <a:schemeClr val="accent2"/>
                </a:solidFill>
                <a:latin typeface="Limon R1" charset="0"/>
              </a:rPr>
              <a:t>esþc</a:t>
            </a:r>
          </a:p>
        </p:txBody>
      </p:sp>
      <p:sp>
        <p:nvSpPr>
          <p:cNvPr id="36871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39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36874" name="Group 140"/>
          <p:cNvGrpSpPr>
            <a:grpSpLocks/>
          </p:cNvGrpSpPr>
          <p:nvPr/>
        </p:nvGrpSpPr>
        <p:grpSpPr bwMode="auto">
          <a:xfrm>
            <a:off x="901700" y="2549525"/>
            <a:ext cx="1982788" cy="1819275"/>
            <a:chOff x="568" y="1606"/>
            <a:chExt cx="1249" cy="1146"/>
          </a:xfrm>
        </p:grpSpPr>
        <p:grpSp>
          <p:nvGrpSpPr>
            <p:cNvPr id="36932" name="Group 13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34542" name="Oval 14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6935" name="Freeform 15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6" name="Freeform 16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4545" name="Rectangle 17"/>
            <p:cNvSpPr>
              <a:spLocks noChangeArrowheads="1"/>
            </p:cNvSpPr>
            <p:nvPr/>
          </p:nvSpPr>
          <p:spPr bwMode="auto">
            <a:xfrm>
              <a:off x="649" y="1606"/>
              <a:ext cx="1162" cy="8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4800">
                  <a:solidFill>
                    <a:srgbClr val="FAFD00"/>
                  </a:solidFill>
                  <a:latin typeface="Limon S1" charset="0"/>
                </a:rPr>
                <a:t>G </a:t>
              </a:r>
              <a:r>
                <a:rPr lang="en-US" sz="8000">
                  <a:solidFill>
                    <a:srgbClr val="51DC00"/>
                  </a:solidFill>
                  <a:latin typeface="Limon S1" charset="0"/>
                </a:rPr>
                <a:t>sþ </a:t>
              </a:r>
              <a:r>
                <a:rPr lang="en-US" sz="4800">
                  <a:solidFill>
                    <a:srgbClr val="FAFD00"/>
                  </a:solidFill>
                  <a:latin typeface="Limon S1" charset="0"/>
                </a:rPr>
                <a:t>Qø</a:t>
              </a:r>
              <a:endParaRPr lang="en-US" sz="3600">
                <a:solidFill>
                  <a:schemeClr val="tx2"/>
                </a:solidFill>
                <a:latin typeface="Times" charset="0"/>
              </a:endParaRPr>
            </a:p>
          </p:txBody>
        </p:sp>
      </p:grpSp>
      <p:sp>
        <p:nvSpPr>
          <p:cNvPr id="36875" name="Rectangle 18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Line 19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Line 20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8" name="Line 21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9" name="Line 22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0" name="Line 23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1" name="Line 24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Line 25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Line 26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4" name="Line 27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5" name="Rectangle 28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6" name="Rectangle 29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7" name="Rectangle 30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8" name="Rectangle 3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9" name="Line 35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564" name="Rectangle 36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34566" name="Rectangle 38"/>
          <p:cNvSpPr>
            <a:spLocks noChangeArrowheads="1"/>
          </p:cNvSpPr>
          <p:nvPr/>
        </p:nvSpPr>
        <p:spPr bwMode="auto">
          <a:xfrm>
            <a:off x="4748213" y="852488"/>
            <a:ext cx="228123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¬CuMvij 1000 m&gt;K&gt;s¦</a:t>
            </a:r>
          </a:p>
        </p:txBody>
      </p:sp>
      <p:sp>
        <p:nvSpPr>
          <p:cNvPr id="534568" name="Oval 40"/>
          <p:cNvSpPr>
            <a:spLocks noChangeArrowheads="1"/>
          </p:cNvSpPr>
          <p:nvPr/>
        </p:nvSpPr>
        <p:spPr bwMode="auto">
          <a:xfrm>
            <a:off x="4178300" y="1295400"/>
            <a:ext cx="723900" cy="685800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600">
              <a:solidFill>
                <a:schemeClr val="accent1"/>
              </a:solidFill>
              <a:latin typeface="Times" charset="0"/>
              <a:ea typeface="+mn-ea"/>
              <a:cs typeface="+mn-cs"/>
            </a:endParaRPr>
          </a:p>
        </p:txBody>
      </p:sp>
      <p:sp>
        <p:nvSpPr>
          <p:cNvPr id="534595" name="Text Box 67"/>
          <p:cNvSpPr txBox="1">
            <a:spLocks noChangeArrowheads="1"/>
          </p:cNvSpPr>
          <p:nvPr/>
        </p:nvSpPr>
        <p:spPr bwMode="auto">
          <a:xfrm>
            <a:off x="1757363" y="-22225"/>
            <a:ext cx="56689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1 saMy:UEGl 16³ 1</a:t>
            </a:r>
            <a:endParaRPr lang="en-US" sz="1600" b="1">
              <a:solidFill>
                <a:schemeClr val="tx1"/>
              </a:solidFill>
            </a:endParaRPr>
          </a:p>
        </p:txBody>
      </p:sp>
      <p:grpSp>
        <p:nvGrpSpPr>
          <p:cNvPr id="36894" name="Group 139"/>
          <p:cNvGrpSpPr>
            <a:grpSpLocks/>
          </p:cNvGrpSpPr>
          <p:nvPr/>
        </p:nvGrpSpPr>
        <p:grpSpPr bwMode="auto">
          <a:xfrm>
            <a:off x="8024813" y="3073400"/>
            <a:ext cx="993775" cy="1606550"/>
            <a:chOff x="5055" y="1936"/>
            <a:chExt cx="626" cy="1012"/>
          </a:xfrm>
        </p:grpSpPr>
        <p:grpSp>
          <p:nvGrpSpPr>
            <p:cNvPr id="36913" name="Group 138"/>
            <p:cNvGrpSpPr>
              <a:grpSpLocks/>
            </p:cNvGrpSpPr>
            <p:nvPr/>
          </p:nvGrpSpPr>
          <p:grpSpPr bwMode="auto">
            <a:xfrm>
              <a:off x="5055" y="1936"/>
              <a:ext cx="626" cy="1012"/>
              <a:chOff x="5055" y="1936"/>
              <a:chExt cx="626" cy="1012"/>
            </a:xfrm>
          </p:grpSpPr>
          <p:sp>
            <p:nvSpPr>
              <p:cNvPr id="36915" name="Freeform 91"/>
              <p:cNvSpPr>
                <a:spLocks/>
              </p:cNvSpPr>
              <p:nvPr/>
            </p:nvSpPr>
            <p:spPr bwMode="auto">
              <a:xfrm>
                <a:off x="5551" y="2067"/>
                <a:ext cx="129" cy="40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6" name="AutoShape 92"/>
              <p:cNvSpPr>
                <a:spLocks noChangeArrowheads="1"/>
              </p:cNvSpPr>
              <p:nvPr/>
            </p:nvSpPr>
            <p:spPr bwMode="auto">
              <a:xfrm>
                <a:off x="5068" y="2009"/>
                <a:ext cx="469" cy="145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17" name="Rectangle 93"/>
              <p:cNvSpPr>
                <a:spLocks noChangeArrowheads="1"/>
              </p:cNvSpPr>
              <p:nvPr/>
            </p:nvSpPr>
            <p:spPr bwMode="auto">
              <a:xfrm>
                <a:off x="5069" y="2091"/>
                <a:ext cx="612" cy="857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18" name="Line 94"/>
              <p:cNvSpPr>
                <a:spLocks noChangeShapeType="1"/>
              </p:cNvSpPr>
              <p:nvPr/>
            </p:nvSpPr>
            <p:spPr bwMode="auto">
              <a:xfrm>
                <a:off x="5129" y="217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19" name="Rectangle 95"/>
              <p:cNvSpPr>
                <a:spLocks noChangeArrowheads="1"/>
              </p:cNvSpPr>
              <p:nvPr/>
            </p:nvSpPr>
            <p:spPr bwMode="auto">
              <a:xfrm>
                <a:off x="5303" y="2064"/>
                <a:ext cx="224" cy="5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20" name="Rectangle 96"/>
              <p:cNvSpPr>
                <a:spLocks noChangeArrowheads="1"/>
              </p:cNvSpPr>
              <p:nvPr/>
            </p:nvSpPr>
            <p:spPr bwMode="auto">
              <a:xfrm>
                <a:off x="5086" y="2053"/>
                <a:ext cx="232" cy="6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21" name="Line 97"/>
              <p:cNvSpPr>
                <a:spLocks noChangeShapeType="1"/>
              </p:cNvSpPr>
              <p:nvPr/>
            </p:nvSpPr>
            <p:spPr bwMode="auto">
              <a:xfrm>
                <a:off x="5106" y="226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22" name="Line 98"/>
              <p:cNvSpPr>
                <a:spLocks noChangeShapeType="1"/>
              </p:cNvSpPr>
              <p:nvPr/>
            </p:nvSpPr>
            <p:spPr bwMode="auto">
              <a:xfrm>
                <a:off x="5106" y="235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23" name="Line 99"/>
              <p:cNvSpPr>
                <a:spLocks noChangeShapeType="1"/>
              </p:cNvSpPr>
              <p:nvPr/>
            </p:nvSpPr>
            <p:spPr bwMode="auto">
              <a:xfrm>
                <a:off x="5106" y="244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24" name="Line 100"/>
              <p:cNvSpPr>
                <a:spLocks noChangeShapeType="1"/>
              </p:cNvSpPr>
              <p:nvPr/>
            </p:nvSpPr>
            <p:spPr bwMode="auto">
              <a:xfrm>
                <a:off x="5107" y="271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25" name="Line 101"/>
              <p:cNvSpPr>
                <a:spLocks noChangeShapeType="1"/>
              </p:cNvSpPr>
              <p:nvPr/>
            </p:nvSpPr>
            <p:spPr bwMode="auto">
              <a:xfrm>
                <a:off x="5106" y="253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26" name="Line 102"/>
              <p:cNvSpPr>
                <a:spLocks noChangeShapeType="1"/>
              </p:cNvSpPr>
              <p:nvPr/>
            </p:nvSpPr>
            <p:spPr bwMode="auto">
              <a:xfrm>
                <a:off x="5106" y="280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27" name="Line 103"/>
              <p:cNvSpPr>
                <a:spLocks noChangeShapeType="1"/>
              </p:cNvSpPr>
              <p:nvPr/>
            </p:nvSpPr>
            <p:spPr bwMode="auto">
              <a:xfrm>
                <a:off x="5106" y="289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28" name="Line 104"/>
              <p:cNvSpPr>
                <a:spLocks noChangeShapeType="1"/>
              </p:cNvSpPr>
              <p:nvPr/>
            </p:nvSpPr>
            <p:spPr bwMode="auto">
              <a:xfrm>
                <a:off x="5106" y="262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29" name="Line 105"/>
              <p:cNvSpPr>
                <a:spLocks noChangeShapeType="1"/>
              </p:cNvSpPr>
              <p:nvPr/>
            </p:nvSpPr>
            <p:spPr bwMode="auto">
              <a:xfrm>
                <a:off x="5371" y="2308"/>
                <a:ext cx="0" cy="606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30" name="Line 106"/>
              <p:cNvSpPr>
                <a:spLocks noChangeShapeType="1"/>
              </p:cNvSpPr>
              <p:nvPr/>
            </p:nvSpPr>
            <p:spPr bwMode="auto">
              <a:xfrm>
                <a:off x="5363" y="2272"/>
                <a:ext cx="12" cy="267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31" name="Rectangle 107"/>
              <p:cNvSpPr>
                <a:spLocks noChangeArrowheads="1"/>
              </p:cNvSpPr>
              <p:nvPr/>
            </p:nvSpPr>
            <p:spPr bwMode="auto">
              <a:xfrm>
                <a:off x="5055" y="1936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36914" name="Rectangle 108"/>
            <p:cNvSpPr>
              <a:spLocks noChangeArrowheads="1"/>
            </p:cNvSpPr>
            <p:nvPr/>
          </p:nvSpPr>
          <p:spPr bwMode="auto">
            <a:xfrm>
              <a:off x="5149" y="2018"/>
              <a:ext cx="41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da -s </a:t>
              </a:r>
            </a:p>
          </p:txBody>
        </p:sp>
      </p:grpSp>
      <p:sp>
        <p:nvSpPr>
          <p:cNvPr id="36895" name="Text Box 10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4639" name="Rectangle 111"/>
          <p:cNvSpPr>
            <a:spLocks noChangeArrowheads="1"/>
          </p:cNvSpPr>
          <p:nvPr/>
        </p:nvSpPr>
        <p:spPr bwMode="auto">
          <a:xfrm>
            <a:off x="8081963" y="65325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36897" name="Text Box 112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pic>
        <p:nvPicPr>
          <p:cNvPr id="534593" name="Picture 65" descr="&#10;Picture 16                                                     00000002Macintosh HD                   ABA78158:"/>
          <p:cNvPicPr>
            <a:picLocks noChangeAspect="1" noChangeArrowheads="1"/>
          </p:cNvPicPr>
          <p:nvPr/>
        </p:nvPicPr>
        <p:blipFill>
          <a:blip r:embed="rId4"/>
          <a:srcRect l="19531" t="21875" r="31641" b="33333"/>
          <a:stretch>
            <a:fillRect/>
          </a:stretch>
        </p:blipFill>
        <p:spPr bwMode="auto">
          <a:xfrm>
            <a:off x="2967038" y="2930525"/>
            <a:ext cx="4724400" cy="31035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34663" name="Text Box 135"/>
          <p:cNvSpPr txBox="1">
            <a:spLocks noChangeArrowheads="1"/>
          </p:cNvSpPr>
          <p:nvPr/>
        </p:nvSpPr>
        <p:spPr bwMode="auto">
          <a:xfrm>
            <a:off x="2678113" y="5670550"/>
            <a:ext cx="50276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  <a:latin typeface="Limon S1" charset="0"/>
              </a:rPr>
              <a:t>BYkGñkKgValecom XValhVÚgecom enACit ebeføhim</a:t>
            </a: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36900" name="Rectangle 136"/>
          <p:cNvSpPr>
            <a:spLocks noChangeArrowheads="1"/>
          </p:cNvSpPr>
          <p:nvPr/>
        </p:nvSpPr>
        <p:spPr bwMode="auto">
          <a:xfrm>
            <a:off x="3775075" y="1287463"/>
            <a:ext cx="15779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accent2"/>
                </a:solidFill>
                <a:latin typeface="Limon S1" charset="0"/>
              </a:rPr>
              <a:t>s - da - s</a:t>
            </a:r>
          </a:p>
        </p:txBody>
      </p:sp>
      <p:sp>
        <p:nvSpPr>
          <p:cNvPr id="36901" name="Text Box 137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36902" name="Group 113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36903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36909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36911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12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36910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6904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5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6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7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908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4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34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68" grpId="0" animBg="1" autoUpdateAnimBg="0"/>
      <p:bldP spid="534663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113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37966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37972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37974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975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37973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67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68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69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70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71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891" name="Group 113"/>
          <p:cNvGrpSpPr>
            <a:grpSpLocks/>
          </p:cNvGrpSpPr>
          <p:nvPr/>
        </p:nvGrpSpPr>
        <p:grpSpPr bwMode="auto">
          <a:xfrm>
            <a:off x="6083300" y="3154363"/>
            <a:ext cx="1289050" cy="1435100"/>
            <a:chOff x="1084" y="711"/>
            <a:chExt cx="2950" cy="2769"/>
          </a:xfrm>
        </p:grpSpPr>
        <p:grpSp>
          <p:nvGrpSpPr>
            <p:cNvPr id="37956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37962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37964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965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37963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57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58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59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60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61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248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89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Rectangle 174"/>
          <p:cNvSpPr>
            <a:spLocks noChangeArrowheads="1"/>
          </p:cNvSpPr>
          <p:nvPr/>
        </p:nvSpPr>
        <p:spPr bwMode="auto">
          <a:xfrm>
            <a:off x="3787775" y="1274763"/>
            <a:ext cx="15779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accent2"/>
                </a:solidFill>
                <a:latin typeface="Limon S1" charset="0"/>
              </a:rPr>
              <a:t>s - da - s</a:t>
            </a:r>
          </a:p>
        </p:txBody>
      </p:sp>
      <p:sp>
        <p:nvSpPr>
          <p:cNvPr id="37896" name="Rectangle 5"/>
          <p:cNvSpPr>
            <a:spLocks noChangeArrowheads="1"/>
          </p:cNvSpPr>
          <p:nvPr/>
        </p:nvSpPr>
        <p:spPr bwMode="auto">
          <a:xfrm>
            <a:off x="3300413" y="879475"/>
            <a:ext cx="7905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3600" b="1">
                <a:solidFill>
                  <a:schemeClr val="accent2"/>
                </a:solidFill>
                <a:latin typeface="Limon R1" charset="0"/>
              </a:rPr>
              <a:t>esþc</a:t>
            </a:r>
          </a:p>
        </p:txBody>
      </p:sp>
      <p:sp>
        <p:nvSpPr>
          <p:cNvPr id="37897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491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37900" name="Group 182"/>
          <p:cNvGrpSpPr>
            <a:grpSpLocks/>
          </p:cNvGrpSpPr>
          <p:nvPr/>
        </p:nvGrpSpPr>
        <p:grpSpPr bwMode="auto">
          <a:xfrm>
            <a:off x="901700" y="2486025"/>
            <a:ext cx="2011363" cy="1882775"/>
            <a:chOff x="568" y="1566"/>
            <a:chExt cx="1267" cy="1186"/>
          </a:xfrm>
        </p:grpSpPr>
        <p:grpSp>
          <p:nvGrpSpPr>
            <p:cNvPr id="37951" name="Group 13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32494" name="Oval 14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7954" name="Freeform 15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55" name="Freeform 16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2497" name="Rectangle 17"/>
            <p:cNvSpPr>
              <a:spLocks noChangeArrowheads="1"/>
            </p:cNvSpPr>
            <p:nvPr/>
          </p:nvSpPr>
          <p:spPr bwMode="auto">
            <a:xfrm>
              <a:off x="673" y="1566"/>
              <a:ext cx="1162" cy="8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4800">
                  <a:solidFill>
                    <a:srgbClr val="FAFD00"/>
                  </a:solidFill>
                  <a:latin typeface="Limon S1" charset="0"/>
                </a:rPr>
                <a:t>G </a:t>
              </a:r>
              <a:r>
                <a:rPr lang="en-US" sz="8000">
                  <a:solidFill>
                    <a:srgbClr val="51DC00"/>
                  </a:solidFill>
                  <a:latin typeface="Limon S1" charset="0"/>
                </a:rPr>
                <a:t>sþ </a:t>
              </a:r>
              <a:r>
                <a:rPr lang="en-US" sz="4800">
                  <a:solidFill>
                    <a:srgbClr val="FAFD00"/>
                  </a:solidFill>
                  <a:latin typeface="Limon S1" charset="0"/>
                </a:rPr>
                <a:t>Qø</a:t>
              </a:r>
              <a:endParaRPr lang="en-US" sz="3600">
                <a:solidFill>
                  <a:schemeClr val="tx2"/>
                </a:solidFill>
                <a:latin typeface="Times" charset="0"/>
              </a:endParaRPr>
            </a:p>
          </p:txBody>
        </p:sp>
      </p:grpSp>
      <p:sp>
        <p:nvSpPr>
          <p:cNvPr id="37901" name="Rectangle 18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2" name="Line 19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Line 20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Line 21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5" name="Line 22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Line 23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7" name="Line 24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8" name="Line 25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9" name="Line 26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0" name="Line 27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1" name="Rectangle 28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2" name="Rectangle 29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3" name="Rectangle 30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Rectangle 31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5" name="Line 35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16" name="Rectangle 36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32518" name="Rectangle 38"/>
          <p:cNvSpPr>
            <a:spLocks noChangeArrowheads="1"/>
          </p:cNvSpPr>
          <p:nvPr/>
        </p:nvSpPr>
        <p:spPr bwMode="auto">
          <a:xfrm>
            <a:off x="4748213" y="814388"/>
            <a:ext cx="228123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¬CuMvij 1000 m&gt;K&gt;s¦</a:t>
            </a:r>
          </a:p>
        </p:txBody>
      </p:sp>
      <p:sp>
        <p:nvSpPr>
          <p:cNvPr id="532546" name="Oval 66"/>
          <p:cNvSpPr>
            <a:spLocks noChangeArrowheads="1"/>
          </p:cNvSpPr>
          <p:nvPr/>
        </p:nvSpPr>
        <p:spPr bwMode="auto">
          <a:xfrm>
            <a:off x="4178300" y="1295400"/>
            <a:ext cx="723900" cy="685800"/>
          </a:xfrm>
          <a:prstGeom prst="ellips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1600">
              <a:solidFill>
                <a:schemeClr val="accent1"/>
              </a:solidFill>
              <a:latin typeface="Times" charset="0"/>
              <a:ea typeface="+mn-ea"/>
              <a:cs typeface="+mn-cs"/>
            </a:endParaRPr>
          </a:p>
        </p:txBody>
      </p:sp>
      <p:grpSp>
        <p:nvGrpSpPr>
          <p:cNvPr id="37919" name="Group 181"/>
          <p:cNvGrpSpPr>
            <a:grpSpLocks/>
          </p:cNvGrpSpPr>
          <p:nvPr/>
        </p:nvGrpSpPr>
        <p:grpSpPr bwMode="auto">
          <a:xfrm>
            <a:off x="8018463" y="3379788"/>
            <a:ext cx="981075" cy="1900237"/>
            <a:chOff x="5051" y="2129"/>
            <a:chExt cx="618" cy="1197"/>
          </a:xfrm>
        </p:grpSpPr>
        <p:grpSp>
          <p:nvGrpSpPr>
            <p:cNvPr id="37932" name="Group 180"/>
            <p:cNvGrpSpPr>
              <a:grpSpLocks/>
            </p:cNvGrpSpPr>
            <p:nvPr/>
          </p:nvGrpSpPr>
          <p:grpSpPr bwMode="auto">
            <a:xfrm>
              <a:off x="5051" y="2129"/>
              <a:ext cx="618" cy="1197"/>
              <a:chOff x="5051" y="2129"/>
              <a:chExt cx="618" cy="1197"/>
            </a:xfrm>
          </p:grpSpPr>
          <p:sp>
            <p:nvSpPr>
              <p:cNvPr id="37934" name="Freeform 106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35" name="AutoShape 107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36" name="Rectangle 108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37" name="Line 109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38" name="Rectangle 110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39" name="Rectangle 111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0" name="Line 112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1" name="Line 113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2" name="Line 114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3" name="Line 115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4" name="Line 116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5" name="Line 117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6" name="Line 118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7" name="Line 119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8" name="Line 120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49" name="Line 121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950" name="Rectangle 122"/>
              <p:cNvSpPr>
                <a:spLocks noChangeArrowheads="1"/>
              </p:cNvSpPr>
              <p:nvPr/>
            </p:nvSpPr>
            <p:spPr bwMode="auto">
              <a:xfrm>
                <a:off x="5051" y="2129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37933" name="Rectangle 123"/>
            <p:cNvSpPr>
              <a:spLocks noChangeArrowheads="1"/>
            </p:cNvSpPr>
            <p:nvPr/>
          </p:nvSpPr>
          <p:spPr bwMode="auto">
            <a:xfrm>
              <a:off x="5153" y="2231"/>
              <a:ext cx="41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da -s </a:t>
              </a:r>
            </a:p>
          </p:txBody>
        </p:sp>
      </p:grpSp>
      <p:sp>
        <p:nvSpPr>
          <p:cNvPr id="37920" name="Text Box 124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32606" name="Rectangle 126"/>
          <p:cNvSpPr>
            <a:spLocks noChangeArrowheads="1"/>
          </p:cNvSpPr>
          <p:nvPr/>
        </p:nvSpPr>
        <p:spPr bwMode="auto">
          <a:xfrm>
            <a:off x="8081963" y="65325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37922" name="Text Box 127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grpSp>
        <p:nvGrpSpPr>
          <p:cNvPr id="37923" name="Group 183"/>
          <p:cNvGrpSpPr>
            <a:grpSpLocks/>
          </p:cNvGrpSpPr>
          <p:nvPr/>
        </p:nvGrpSpPr>
        <p:grpSpPr bwMode="auto">
          <a:xfrm>
            <a:off x="4876800" y="1165225"/>
            <a:ext cx="4267200" cy="2184400"/>
            <a:chOff x="2984" y="712"/>
            <a:chExt cx="2688" cy="1376"/>
          </a:xfrm>
        </p:grpSpPr>
        <p:grpSp>
          <p:nvGrpSpPr>
            <p:cNvPr id="37927" name="Group 42"/>
            <p:cNvGrpSpPr>
              <a:grpSpLocks/>
            </p:cNvGrpSpPr>
            <p:nvPr/>
          </p:nvGrpSpPr>
          <p:grpSpPr bwMode="auto">
            <a:xfrm>
              <a:off x="2984" y="712"/>
              <a:ext cx="2688" cy="1312"/>
              <a:chOff x="2936" y="712"/>
              <a:chExt cx="2688" cy="1312"/>
            </a:xfrm>
          </p:grpSpPr>
          <p:sp>
            <p:nvSpPr>
              <p:cNvPr id="532523" name="AutoShape 43"/>
              <p:cNvSpPr>
                <a:spLocks noChangeArrowheads="1"/>
              </p:cNvSpPr>
              <p:nvPr/>
            </p:nvSpPr>
            <p:spPr bwMode="auto">
              <a:xfrm rot="-10800000">
                <a:off x="2936" y="752"/>
                <a:ext cx="1080" cy="536"/>
              </a:xfrm>
              <a:custGeom>
                <a:avLst/>
                <a:gdLst>
                  <a:gd name="G0" fmla="+- 16200 0 0"/>
                  <a:gd name="G1" fmla="+- 5400 0 0"/>
                  <a:gd name="G2" fmla="+- 21600 0 5400"/>
                  <a:gd name="G3" fmla="+- 10800 0 5400"/>
                  <a:gd name="G4" fmla="+- 21600 0 16200"/>
                  <a:gd name="G5" fmla="*/ G4 G3 10800"/>
                  <a:gd name="G6" fmla="+- 21600 0 G5"/>
                  <a:gd name="T0" fmla="*/ 16200 w 21600"/>
                  <a:gd name="T1" fmla="*/ 0 h 21600"/>
                  <a:gd name="T2" fmla="*/ 0 w 21600"/>
                  <a:gd name="T3" fmla="*/ 10800 h 21600"/>
                  <a:gd name="T4" fmla="*/ 16200 w 21600"/>
                  <a:gd name="T5" fmla="*/ 21600 h 21600"/>
                  <a:gd name="T6" fmla="*/ 21600 w 21600"/>
                  <a:gd name="T7" fmla="*/ 1080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G1 h 21600"/>
                  <a:gd name="T14" fmla="*/ G6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rgbClr val="D83104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532524" name="AutoShape 44"/>
              <p:cNvSpPr>
                <a:spLocks noChangeArrowheads="1"/>
              </p:cNvSpPr>
              <p:nvPr/>
            </p:nvSpPr>
            <p:spPr bwMode="auto">
              <a:xfrm>
                <a:off x="3704" y="712"/>
                <a:ext cx="1920" cy="1312"/>
              </a:xfrm>
              <a:prstGeom prst="roundRect">
                <a:avLst>
                  <a:gd name="adj" fmla="val 16667"/>
                </a:avLst>
              </a:prstGeom>
              <a:noFill/>
              <a:ln w="76200">
                <a:solidFill>
                  <a:srgbClr val="D83104"/>
                </a:solidFill>
                <a:round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532652" name="Text Box 172"/>
            <p:cNvSpPr txBox="1">
              <a:spLocks noChangeArrowheads="1"/>
            </p:cNvSpPr>
            <p:nvPr/>
          </p:nvSpPr>
          <p:spPr bwMode="auto">
            <a:xfrm>
              <a:off x="3897" y="827"/>
              <a:ext cx="856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29783" dir="3885598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 i="1">
                  <a:solidFill>
                    <a:schemeClr val="tx1"/>
                  </a:solidFill>
                  <a:latin typeface="Limon R1" pitchFamily="2" charset="0"/>
                  <a:ea typeface="+mn-ea"/>
                  <a:cs typeface="+mn-cs"/>
                </a:rPr>
                <a:t>t da</a:t>
              </a:r>
            </a:p>
          </p:txBody>
        </p:sp>
        <p:sp>
          <p:nvSpPr>
            <p:cNvPr id="532514" name="Rectangle 34"/>
            <p:cNvSpPr>
              <a:spLocks noChangeArrowheads="1"/>
            </p:cNvSpPr>
            <p:nvPr/>
          </p:nvSpPr>
          <p:spPr bwMode="auto">
            <a:xfrm>
              <a:off x="3890" y="1264"/>
              <a:ext cx="1408" cy="8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000" b="1" dirty="0">
                  <a:solidFill>
                    <a:schemeClr val="tx1"/>
                  </a:solidFill>
                  <a:latin typeface="Limon S1" pitchFamily="2" charset="0"/>
                  <a:ea typeface="+mn-ea"/>
                  <a:cs typeface="+mn-cs"/>
                </a:rPr>
                <a:t>2 </a:t>
              </a:r>
              <a:r>
                <a:rPr lang="en-US" sz="4000" b="1" dirty="0" err="1">
                  <a:solidFill>
                    <a:schemeClr val="tx1"/>
                  </a:solidFill>
                  <a:latin typeface="Limon S1" pitchFamily="2" charset="0"/>
                  <a:ea typeface="+mn-ea"/>
                  <a:cs typeface="+mn-cs"/>
                </a:rPr>
                <a:t>saM</a:t>
              </a:r>
              <a:r>
                <a:rPr lang="en-US" sz="4000" b="1" dirty="0">
                  <a:solidFill>
                    <a:schemeClr val="tx1"/>
                  </a:solidFill>
                  <a:latin typeface="Limon S1" pitchFamily="2" charset="0"/>
                  <a:ea typeface="+mn-ea"/>
                  <a:cs typeface="+mn-cs"/>
                </a:rPr>
                <a:t>&gt; 7³4-16</a:t>
              </a:r>
              <a:endParaRPr lang="en-US" b="1" dirty="0">
                <a:solidFill>
                  <a:schemeClr val="tx1"/>
                </a:solidFill>
                <a:latin typeface="Helvetica" charset="0"/>
                <a:ea typeface="+mn-ea"/>
                <a:cs typeface="+mn-cs"/>
              </a:endParaRPr>
            </a:p>
            <a:p>
              <a:pPr>
                <a:defRPr/>
              </a:pPr>
              <a:r>
                <a:rPr lang="en-US" sz="4000" b="1" dirty="0">
                  <a:solidFill>
                    <a:schemeClr val="tx1"/>
                  </a:solidFill>
                  <a:latin typeface="Limon S1" pitchFamily="2" charset="0"/>
                  <a:ea typeface="+mn-ea"/>
                  <a:cs typeface="+mn-cs"/>
                </a:rPr>
                <a:t>1 </a:t>
              </a:r>
              <a:r>
                <a:rPr lang="en-US" sz="4000" b="1" dirty="0" err="1">
                  <a:solidFill>
                    <a:schemeClr val="tx1"/>
                  </a:solidFill>
                  <a:latin typeface="Limon S1" pitchFamily="2" charset="0"/>
                  <a:ea typeface="+mn-ea"/>
                  <a:cs typeface="+mn-cs"/>
                </a:rPr>
                <a:t>r)a</a:t>
              </a:r>
              <a:r>
                <a:rPr lang="en-US" sz="4000" b="1" dirty="0">
                  <a:solidFill>
                    <a:schemeClr val="tx1"/>
                  </a:solidFill>
                  <a:latin typeface="Limon S1" pitchFamily="2" charset="0"/>
                  <a:ea typeface="+mn-ea"/>
                  <a:cs typeface="+mn-cs"/>
                </a:rPr>
                <a:t>&gt; 17³3-15</a:t>
              </a:r>
              <a:r>
                <a:rPr lang="en-US" b="1" dirty="0">
                  <a:solidFill>
                    <a:schemeClr val="tx1"/>
                  </a:solidFill>
                  <a:latin typeface="Helvetica" charset="0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532655" name="Oval 175"/>
          <p:cNvSpPr>
            <a:spLocks noChangeArrowheads="1"/>
          </p:cNvSpPr>
          <p:nvPr/>
        </p:nvSpPr>
        <p:spPr bwMode="auto">
          <a:xfrm>
            <a:off x="6326188" y="1273175"/>
            <a:ext cx="827087" cy="781050"/>
          </a:xfrm>
          <a:prstGeom prst="ellipse">
            <a:avLst/>
          </a:prstGeom>
          <a:noFill/>
          <a:ln w="57150">
            <a:solidFill>
              <a:srgbClr val="1CFF23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7925" name="Text Box 178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32659" name="Text Box 179"/>
          <p:cNvSpPr txBox="1">
            <a:spLocks noChangeArrowheads="1"/>
          </p:cNvSpPr>
          <p:nvPr/>
        </p:nvSpPr>
        <p:spPr bwMode="auto">
          <a:xfrm>
            <a:off x="7212013" y="1236663"/>
            <a:ext cx="1630362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000" b="1">
                <a:solidFill>
                  <a:srgbClr val="FFEA18"/>
                </a:solidFill>
                <a:latin typeface="Limon S1" pitchFamily="2" charset="0"/>
                <a:ea typeface="+mn-ea"/>
                <a:cs typeface="+mn-cs"/>
              </a:rPr>
              <a:t>esckþItaMg sBaØa davID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2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5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ChangeArrowheads="1"/>
          </p:cNvSpPr>
          <p:nvPr/>
        </p:nvSpPr>
        <p:spPr bwMode="auto">
          <a:xfrm>
            <a:off x="1089025" y="2709863"/>
            <a:ext cx="7110413" cy="36528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sz="4000">
                <a:solidFill>
                  <a:schemeClr val="tx1"/>
                </a:solidFill>
                <a:latin typeface="Limon S1" charset="0"/>
              </a:rPr>
              <a:t>2 saMyUEGl 7</a:t>
            </a:r>
            <a:r>
              <a:rPr lang="en-US" sz="3600">
                <a:solidFill>
                  <a:schemeClr val="tx1"/>
                </a:solidFill>
                <a:latin typeface="Times" charset="0"/>
              </a:rPr>
              <a:t> </a:t>
            </a:r>
            <a:endParaRPr lang="en-US" sz="3200">
              <a:solidFill>
                <a:schemeClr val="tx1"/>
              </a:solidFill>
              <a:latin typeface="Times" charset="0"/>
            </a:endParaRPr>
          </a:p>
          <a:p>
            <a:r>
              <a:rPr lang="en-US" sz="3200">
                <a:solidFill>
                  <a:schemeClr val="tx1"/>
                </a:solidFill>
                <a:latin typeface="Times" charset="0"/>
              </a:rPr>
              <a:t>	</a:t>
            </a:r>
            <a:r>
              <a:rPr lang="en-US" sz="7200" baseline="30000">
                <a:solidFill>
                  <a:schemeClr val="tx1"/>
                </a:solidFill>
                <a:latin typeface="Limon S1" charset="0"/>
              </a:rPr>
              <a:t>16</a:t>
            </a:r>
            <a:r>
              <a:rPr lang="en-US" sz="5400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sz="5400">
                <a:solidFill>
                  <a:schemeClr val="tx1"/>
                </a:solidFill>
                <a:latin typeface="Limon S1" charset="0"/>
              </a:rPr>
              <a:t>enaH</a:t>
            </a:r>
            <a:r>
              <a:rPr lang="en-US" sz="5400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sz="5400" i="1" u="sng">
                <a:solidFill>
                  <a:schemeClr val="tx1"/>
                </a:solidFill>
                <a:latin typeface="Limon S1" charset="0"/>
              </a:rPr>
              <a:t>vgSa</a:t>
            </a:r>
            <a:r>
              <a:rPr lang="en-US" sz="5400" i="1">
                <a:solidFill>
                  <a:schemeClr val="tx1"/>
                </a:solidFill>
                <a:latin typeface="Limon S1" charset="0"/>
              </a:rPr>
              <a:t> </a:t>
            </a:r>
            <a:r>
              <a:rPr lang="en-US" sz="5400">
                <a:solidFill>
                  <a:schemeClr val="tx1"/>
                </a:solidFill>
                <a:latin typeface="Limon S1" charset="0"/>
              </a:rPr>
              <a:t> nig </a:t>
            </a:r>
            <a:r>
              <a:rPr lang="en-US" sz="5400" i="1" u="sng">
                <a:solidFill>
                  <a:schemeClr val="tx1"/>
                </a:solidFill>
                <a:latin typeface="Limon S1" charset="0"/>
              </a:rPr>
              <a:t>raCü</a:t>
            </a:r>
            <a:r>
              <a:rPr lang="en-US" sz="5400" i="1">
                <a:solidFill>
                  <a:schemeClr val="tx1"/>
                </a:solidFill>
                <a:latin typeface="Limon S1" charset="0"/>
              </a:rPr>
              <a:t> </a:t>
            </a:r>
            <a:r>
              <a:rPr lang="en-US" sz="5400">
                <a:solidFill>
                  <a:schemeClr val="tx1"/>
                </a:solidFill>
                <a:latin typeface="Limon S1" charset="0"/>
              </a:rPr>
              <a:t>rbs;Ég nwg)antaMgCab;enAcMeBaHÉg CadrabteTA</a:t>
            </a:r>
            <a:r>
              <a:rPr lang="en-US" sz="5400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sz="5400" i="1" u="sng">
                <a:solidFill>
                  <a:schemeClr val="tx1"/>
                </a:solidFill>
                <a:latin typeface="Limon S1" charset="0"/>
              </a:rPr>
              <a:t>blø½gá </a:t>
            </a:r>
            <a:r>
              <a:rPr lang="en-US" sz="5400">
                <a:solidFill>
                  <a:schemeClr val="tx1"/>
                </a:solidFill>
                <a:latin typeface="Limon S1" charset="0"/>
              </a:rPr>
              <a:t>Égnwg)anx¢ab;x¢ÜnenA CaerograbdrabeTA.</a:t>
            </a:r>
            <a:endParaRPr lang="en-US" sz="4800">
              <a:solidFill>
                <a:schemeClr val="tx1"/>
              </a:solidFill>
              <a:latin typeface="Times" charset="0"/>
            </a:endParaRPr>
          </a:p>
          <a:p>
            <a:pPr algn="ctr"/>
            <a:endParaRPr lang="en-US" sz="32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448516" name="Rectangle 4"/>
          <p:cNvSpPr>
            <a:spLocks noChangeArrowheads="1"/>
          </p:cNvSpPr>
          <p:nvPr/>
        </p:nvSpPr>
        <p:spPr bwMode="auto">
          <a:xfrm>
            <a:off x="1509713" y="728663"/>
            <a:ext cx="7177087" cy="2312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>
                <a:solidFill>
                  <a:schemeClr val="folHlink"/>
                </a:solidFill>
                <a:latin typeface="Limon R1" charset="0"/>
              </a:rPr>
              <a:t>esckþItaMgsBaØadavID</a:t>
            </a:r>
            <a:r>
              <a:rPr lang="en-US" sz="4400" b="1">
                <a:solidFill>
                  <a:schemeClr val="tx2"/>
                </a:solidFill>
                <a:latin typeface="Times" charset="0"/>
              </a:rPr>
              <a:t> </a:t>
            </a:r>
            <a:endParaRPr lang="en-US" sz="4400" b="1">
              <a:solidFill>
                <a:schemeClr val="tx1"/>
              </a:solidFill>
              <a:latin typeface="Times" charset="0"/>
            </a:endParaRPr>
          </a:p>
          <a:p>
            <a:pPr algn="ctr">
              <a:spcBef>
                <a:spcPct val="50000"/>
              </a:spcBef>
            </a:pPr>
            <a:r>
              <a:rPr lang="en-US" sz="4400">
                <a:solidFill>
                  <a:schemeClr val="tx1"/>
                </a:solidFill>
                <a:latin typeface="Limon S1" charset="0"/>
              </a:rPr>
              <a:t>karFanar:ab;rg TaMgbI rbs;esckþItaMgsBaØa</a:t>
            </a:r>
            <a:endParaRPr lang="en-US" sz="6600">
              <a:solidFill>
                <a:schemeClr val="tx1"/>
              </a:solidFill>
              <a:latin typeface="Limon S1" charset="0"/>
            </a:endParaRPr>
          </a:p>
          <a:p>
            <a:pPr algn="ctr"/>
            <a:endParaRPr lang="en-US" sz="360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48517" name="Rectangle 5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448543" name="Text Box 31"/>
          <p:cNvSpPr txBox="1">
            <a:spLocks noChangeArrowheads="1"/>
          </p:cNvSpPr>
          <p:nvPr/>
        </p:nvSpPr>
        <p:spPr bwMode="auto">
          <a:xfrm>
            <a:off x="3360738" y="3330575"/>
            <a:ext cx="17065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i="1" u="sng">
                <a:solidFill>
                  <a:srgbClr val="FFCC00"/>
                </a:solidFill>
                <a:latin typeface="Limon S1" charset="0"/>
              </a:rPr>
              <a:t>vgSa</a:t>
            </a:r>
          </a:p>
        </p:txBody>
      </p:sp>
      <p:sp>
        <p:nvSpPr>
          <p:cNvPr id="448545" name="Text Box 33"/>
          <p:cNvSpPr txBox="1">
            <a:spLocks noChangeArrowheads="1"/>
          </p:cNvSpPr>
          <p:nvPr/>
        </p:nvSpPr>
        <p:spPr bwMode="auto">
          <a:xfrm>
            <a:off x="4716463" y="3340100"/>
            <a:ext cx="11382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i="1" u="sng">
                <a:solidFill>
                  <a:srgbClr val="FFCC00"/>
                </a:solidFill>
                <a:latin typeface="Limon S1" charset="0"/>
              </a:rPr>
              <a:t>raCü</a:t>
            </a:r>
          </a:p>
        </p:txBody>
      </p:sp>
      <p:sp>
        <p:nvSpPr>
          <p:cNvPr id="448546" name="Text Box 34"/>
          <p:cNvSpPr txBox="1">
            <a:spLocks noChangeArrowheads="1"/>
          </p:cNvSpPr>
          <p:nvPr/>
        </p:nvSpPr>
        <p:spPr bwMode="auto">
          <a:xfrm>
            <a:off x="4967288" y="4143375"/>
            <a:ext cx="19605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>
                <a:solidFill>
                  <a:srgbClr val="FF3300"/>
                </a:solidFill>
                <a:latin typeface="Limon S1" charset="0"/>
              </a:rPr>
              <a:t>CadrabteTA</a:t>
            </a:r>
          </a:p>
        </p:txBody>
      </p:sp>
      <p:sp>
        <p:nvSpPr>
          <p:cNvPr id="448547" name="Text Box 35"/>
          <p:cNvSpPr txBox="1">
            <a:spLocks noChangeArrowheads="1"/>
          </p:cNvSpPr>
          <p:nvPr/>
        </p:nvSpPr>
        <p:spPr bwMode="auto">
          <a:xfrm>
            <a:off x="6834188" y="4143375"/>
            <a:ext cx="1511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i="1" u="sng">
                <a:solidFill>
                  <a:srgbClr val="FFCC00"/>
                </a:solidFill>
                <a:latin typeface="Limon S1" charset="0"/>
              </a:rPr>
              <a:t>blø½gá</a:t>
            </a:r>
            <a:r>
              <a:rPr lang="en-US" sz="5400" b="1" i="1" u="sng">
                <a:solidFill>
                  <a:srgbClr val="FFCC00"/>
                </a:solidFill>
                <a:latin typeface="Limon S1" charset="0"/>
              </a:rPr>
              <a:t> </a:t>
            </a:r>
          </a:p>
        </p:txBody>
      </p:sp>
      <p:sp>
        <p:nvSpPr>
          <p:cNvPr id="448548" name="Text Box 36"/>
          <p:cNvSpPr txBox="1">
            <a:spLocks noChangeArrowheads="1"/>
          </p:cNvSpPr>
          <p:nvPr/>
        </p:nvSpPr>
        <p:spPr bwMode="auto">
          <a:xfrm>
            <a:off x="3970338" y="4957763"/>
            <a:ext cx="30416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>
                <a:solidFill>
                  <a:srgbClr val="FF3300"/>
                </a:solidFill>
                <a:latin typeface="Limon S1" charset="0"/>
              </a:rPr>
              <a:t>CaerograbdrabeTA</a:t>
            </a:r>
          </a:p>
        </p:txBody>
      </p:sp>
      <p:grpSp>
        <p:nvGrpSpPr>
          <p:cNvPr id="38923" name="Group 99"/>
          <p:cNvGrpSpPr>
            <a:grpSpLocks/>
          </p:cNvGrpSpPr>
          <p:nvPr/>
        </p:nvGrpSpPr>
        <p:grpSpPr bwMode="auto">
          <a:xfrm>
            <a:off x="8018463" y="3360738"/>
            <a:ext cx="981075" cy="1906587"/>
            <a:chOff x="5051" y="2117"/>
            <a:chExt cx="618" cy="1201"/>
          </a:xfrm>
        </p:grpSpPr>
        <p:grpSp>
          <p:nvGrpSpPr>
            <p:cNvPr id="38928" name="Group 98"/>
            <p:cNvGrpSpPr>
              <a:grpSpLocks/>
            </p:cNvGrpSpPr>
            <p:nvPr/>
          </p:nvGrpSpPr>
          <p:grpSpPr bwMode="auto">
            <a:xfrm>
              <a:off x="5051" y="2117"/>
              <a:ext cx="618" cy="1201"/>
              <a:chOff x="5051" y="2117"/>
              <a:chExt cx="618" cy="1201"/>
            </a:xfrm>
          </p:grpSpPr>
          <p:sp>
            <p:nvSpPr>
              <p:cNvPr id="38930" name="Freeform 76"/>
              <p:cNvSpPr>
                <a:spLocks/>
              </p:cNvSpPr>
              <p:nvPr/>
            </p:nvSpPr>
            <p:spPr bwMode="auto">
              <a:xfrm>
                <a:off x="5539" y="223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31" name="AutoShape 77"/>
              <p:cNvSpPr>
                <a:spLocks noChangeArrowheads="1"/>
              </p:cNvSpPr>
              <p:nvPr/>
            </p:nvSpPr>
            <p:spPr bwMode="auto">
              <a:xfrm>
                <a:off x="5056" y="2164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32" name="Rectangle 78"/>
              <p:cNvSpPr>
                <a:spLocks noChangeArrowheads="1"/>
              </p:cNvSpPr>
              <p:nvPr/>
            </p:nvSpPr>
            <p:spPr bwMode="auto">
              <a:xfrm>
                <a:off x="5057" y="2265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33" name="Line 79"/>
              <p:cNvSpPr>
                <a:spLocks noChangeShapeType="1"/>
              </p:cNvSpPr>
              <p:nvPr/>
            </p:nvSpPr>
            <p:spPr bwMode="auto">
              <a:xfrm>
                <a:off x="5094" y="23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34" name="Rectangle 80"/>
              <p:cNvSpPr>
                <a:spLocks noChangeArrowheads="1"/>
              </p:cNvSpPr>
              <p:nvPr/>
            </p:nvSpPr>
            <p:spPr bwMode="auto">
              <a:xfrm>
                <a:off x="5291" y="2232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35" name="Rectangle 81"/>
              <p:cNvSpPr>
                <a:spLocks noChangeArrowheads="1"/>
              </p:cNvSpPr>
              <p:nvPr/>
            </p:nvSpPr>
            <p:spPr bwMode="auto">
              <a:xfrm>
                <a:off x="5074" y="2218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36" name="Line 82"/>
              <p:cNvSpPr>
                <a:spLocks noChangeShapeType="1"/>
              </p:cNvSpPr>
              <p:nvPr/>
            </p:nvSpPr>
            <p:spPr bwMode="auto">
              <a:xfrm>
                <a:off x="5094" y="248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37" name="Line 83"/>
              <p:cNvSpPr>
                <a:spLocks noChangeShapeType="1"/>
              </p:cNvSpPr>
              <p:nvPr/>
            </p:nvSpPr>
            <p:spPr bwMode="auto">
              <a:xfrm>
                <a:off x="5094" y="259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38" name="Line 84"/>
              <p:cNvSpPr>
                <a:spLocks noChangeShapeType="1"/>
              </p:cNvSpPr>
              <p:nvPr/>
            </p:nvSpPr>
            <p:spPr bwMode="auto">
              <a:xfrm>
                <a:off x="5094" y="270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39" name="Line 85"/>
              <p:cNvSpPr>
                <a:spLocks noChangeShapeType="1"/>
              </p:cNvSpPr>
              <p:nvPr/>
            </p:nvSpPr>
            <p:spPr bwMode="auto">
              <a:xfrm>
                <a:off x="5095" y="303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0" name="Line 86"/>
              <p:cNvSpPr>
                <a:spLocks noChangeShapeType="1"/>
              </p:cNvSpPr>
              <p:nvPr/>
            </p:nvSpPr>
            <p:spPr bwMode="auto">
              <a:xfrm>
                <a:off x="5094" y="280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1" name="Line 87"/>
              <p:cNvSpPr>
                <a:spLocks noChangeShapeType="1"/>
              </p:cNvSpPr>
              <p:nvPr/>
            </p:nvSpPr>
            <p:spPr bwMode="auto">
              <a:xfrm>
                <a:off x="5094" y="314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2" name="Line 88"/>
              <p:cNvSpPr>
                <a:spLocks noChangeShapeType="1"/>
              </p:cNvSpPr>
              <p:nvPr/>
            </p:nvSpPr>
            <p:spPr bwMode="auto">
              <a:xfrm>
                <a:off x="5094" y="325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3" name="Line 89"/>
              <p:cNvSpPr>
                <a:spLocks noChangeShapeType="1"/>
              </p:cNvSpPr>
              <p:nvPr/>
            </p:nvSpPr>
            <p:spPr bwMode="auto">
              <a:xfrm>
                <a:off x="5094" y="292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4" name="Line 90"/>
              <p:cNvSpPr>
                <a:spLocks noChangeShapeType="1"/>
              </p:cNvSpPr>
              <p:nvPr/>
            </p:nvSpPr>
            <p:spPr bwMode="auto">
              <a:xfrm>
                <a:off x="5359" y="2532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5" name="Line 91"/>
              <p:cNvSpPr>
                <a:spLocks noChangeShapeType="1"/>
              </p:cNvSpPr>
              <p:nvPr/>
            </p:nvSpPr>
            <p:spPr bwMode="auto">
              <a:xfrm>
                <a:off x="5351" y="2488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6" name="Rectangle 92"/>
              <p:cNvSpPr>
                <a:spLocks noChangeArrowheads="1"/>
              </p:cNvSpPr>
              <p:nvPr/>
            </p:nvSpPr>
            <p:spPr bwMode="auto">
              <a:xfrm>
                <a:off x="5051" y="2117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38929" name="Rectangle 93"/>
            <p:cNvSpPr>
              <a:spLocks noChangeArrowheads="1"/>
            </p:cNvSpPr>
            <p:nvPr/>
          </p:nvSpPr>
          <p:spPr bwMode="auto">
            <a:xfrm>
              <a:off x="5139" y="2227"/>
              <a:ext cx="39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da -s</a:t>
              </a:r>
            </a:p>
          </p:txBody>
        </p:sp>
      </p:grpSp>
      <p:sp>
        <p:nvSpPr>
          <p:cNvPr id="38924" name="Text Box 94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38925" name="Text Box 95"/>
          <p:cNvSpPr txBox="1">
            <a:spLocks noChangeArrowheads="1"/>
          </p:cNvSpPr>
          <p:nvPr/>
        </p:nvSpPr>
        <p:spPr bwMode="auto">
          <a:xfrm>
            <a:off x="8594725" y="639921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5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48608" name="Rectangle 96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38927" name="Text Box 97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8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8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8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8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8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43" grpId="0" autoUpdateAnimBg="0"/>
      <p:bldP spid="448545" grpId="0" autoUpdateAnimBg="0"/>
      <p:bldP spid="448546" grpId="0" autoUpdateAnimBg="0"/>
      <p:bldP spid="448547" grpId="0" autoUpdateAnimBg="0"/>
      <p:bldP spid="448548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ChangeArrowheads="1"/>
          </p:cNvSpPr>
          <p:nvPr/>
        </p:nvSpPr>
        <p:spPr bwMode="auto">
          <a:xfrm>
            <a:off x="85725" y="954088"/>
            <a:ext cx="8942388" cy="2678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5400">
                <a:solidFill>
                  <a:srgbClr val="FAFD00"/>
                </a:solidFill>
                <a:latin typeface="Limon S1" charset="0"/>
              </a:rPr>
              <a:t>esckþItaMgsBaØaG½R)ahaM</a:t>
            </a:r>
          </a:p>
          <a:p>
            <a:pPr algn="ctr"/>
            <a:r>
              <a:rPr lang="en-US" sz="4400" i="1">
                <a:solidFill>
                  <a:srgbClr val="00FF00"/>
                </a:solidFill>
                <a:latin typeface="Limon S1" charset="0"/>
              </a:rPr>
              <a:t>elakub,tiþ 12³ 1-3</a:t>
            </a:r>
            <a:endParaRPr lang="en-US" sz="3200" i="1">
              <a:solidFill>
                <a:srgbClr val="00FF00"/>
              </a:solidFill>
              <a:latin typeface="Times" charset="0"/>
            </a:endParaRPr>
          </a:p>
          <a:p>
            <a:pPr algn="ctr"/>
            <a:endParaRPr lang="en-US">
              <a:latin typeface="Times" charset="0"/>
            </a:endParaRPr>
          </a:p>
          <a:p>
            <a:r>
              <a:rPr lang="en-US" sz="3600">
                <a:solidFill>
                  <a:srgbClr val="FAFD00"/>
                </a:solidFill>
                <a:latin typeface="Times" charset="0"/>
              </a:rPr>
              <a:t>           </a:t>
            </a:r>
            <a:r>
              <a:rPr lang="en-US" sz="4400" i="1">
                <a:solidFill>
                  <a:srgbClr val="00FF00"/>
                </a:solidFill>
                <a:latin typeface="Limon S1" charset="0"/>
              </a:rPr>
              <a:t>TwkdI                            BUC                          RBHBr</a:t>
            </a:r>
            <a:endParaRPr lang="en-US" sz="3600">
              <a:solidFill>
                <a:srgbClr val="00FF00"/>
              </a:solidFill>
              <a:latin typeface="Times" charset="0"/>
            </a:endParaRPr>
          </a:p>
        </p:txBody>
      </p:sp>
      <p:sp>
        <p:nvSpPr>
          <p:cNvPr id="449539" name="Line 3"/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9540" name="Line 4"/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9541" name="Line 5"/>
          <p:cNvSpPr>
            <a:spLocks noChangeShapeType="1"/>
          </p:cNvSpPr>
          <p:nvPr/>
        </p:nvSpPr>
        <p:spPr bwMode="auto">
          <a:xfrm>
            <a:off x="7334250" y="302101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9542" name="Line 6"/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9543" name="Line 7"/>
          <p:cNvSpPr>
            <a:spLocks noChangeShapeType="1"/>
          </p:cNvSpPr>
          <p:nvPr/>
        </p:nvSpPr>
        <p:spPr bwMode="auto">
          <a:xfrm>
            <a:off x="1787525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9544" name="Rectangle 8"/>
          <p:cNvSpPr>
            <a:spLocks noChangeArrowheads="1"/>
          </p:cNvSpPr>
          <p:nvPr/>
        </p:nvSpPr>
        <p:spPr bwMode="auto">
          <a:xfrm>
            <a:off x="3205163" y="4881563"/>
            <a:ext cx="1787525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i="1">
                <a:solidFill>
                  <a:schemeClr val="tx1"/>
                </a:solidFill>
                <a:latin typeface="Limon S1" charset="0"/>
              </a:rPr>
              <a:t>2 saM&gt; 7³ 4-16</a:t>
            </a:r>
            <a:endParaRPr lang="en-US" i="1">
              <a:solidFill>
                <a:schemeClr val="tx1"/>
              </a:solidFill>
              <a:latin typeface="Times" charset="0"/>
            </a:endParaRPr>
          </a:p>
          <a:p>
            <a:r>
              <a:rPr lang="en-US" i="1">
                <a:solidFill>
                  <a:schemeClr val="tx1"/>
                </a:solidFill>
                <a:latin typeface="Times" charset="0"/>
              </a:rPr>
              <a:t> </a:t>
            </a:r>
            <a:r>
              <a:rPr lang="en-US" i="1">
                <a:solidFill>
                  <a:schemeClr val="tx1"/>
                </a:solidFill>
                <a:latin typeface="Limon S1" charset="0"/>
              </a:rPr>
              <a:t>1ecaTiy 7³ 3-15 </a:t>
            </a:r>
            <a:endParaRPr lang="en-US" i="1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49545" name="Rectangle 9"/>
          <p:cNvSpPr>
            <a:spLocks noChangeArrowheads="1"/>
          </p:cNvSpPr>
          <p:nvPr/>
        </p:nvSpPr>
        <p:spPr bwMode="auto">
          <a:xfrm>
            <a:off x="6134100" y="4914900"/>
            <a:ext cx="211931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9546" name="Rectangle 10"/>
          <p:cNvSpPr>
            <a:spLocks noChangeArrowheads="1"/>
          </p:cNvSpPr>
          <p:nvPr/>
        </p:nvSpPr>
        <p:spPr bwMode="auto">
          <a:xfrm>
            <a:off x="631825" y="4899025"/>
            <a:ext cx="1595438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i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ecaTi&gt; 30   1-10 </a:t>
            </a:r>
          </a:p>
        </p:txBody>
      </p:sp>
      <p:sp>
        <p:nvSpPr>
          <p:cNvPr id="449547" name="Rectangle 11"/>
          <p:cNvSpPr>
            <a:spLocks noChangeArrowheads="1"/>
          </p:cNvSpPr>
          <p:nvPr/>
        </p:nvSpPr>
        <p:spPr bwMode="auto">
          <a:xfrm>
            <a:off x="654050" y="4113213"/>
            <a:ext cx="5876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5400">
                <a:solidFill>
                  <a:srgbClr val="FAFD00"/>
                </a:solidFill>
                <a:latin typeface="Limon S1" charset="0"/>
              </a:rPr>
              <a:t>    TwkdI    		      davID</a:t>
            </a:r>
            <a:endParaRPr lang="en-US" sz="4000">
              <a:solidFill>
                <a:srgbClr val="FAFD00"/>
              </a:solidFill>
              <a:latin typeface="Arial" charset="0"/>
            </a:endParaRPr>
          </a:p>
        </p:txBody>
      </p:sp>
      <p:sp>
        <p:nvSpPr>
          <p:cNvPr id="449548" name="Rectangle 12"/>
          <p:cNvSpPr>
            <a:spLocks noChangeArrowheads="1"/>
          </p:cNvSpPr>
          <p:nvPr/>
        </p:nvSpPr>
        <p:spPr bwMode="auto">
          <a:xfrm>
            <a:off x="635000" y="3468688"/>
            <a:ext cx="5300663" cy="23558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9549" name="Oval 13"/>
          <p:cNvSpPr>
            <a:spLocks noChangeArrowheads="1"/>
          </p:cNvSpPr>
          <p:nvPr/>
        </p:nvSpPr>
        <p:spPr bwMode="auto">
          <a:xfrm>
            <a:off x="3308350" y="4078288"/>
            <a:ext cx="2405063" cy="746125"/>
          </a:xfrm>
          <a:prstGeom prst="ellipse">
            <a:avLst/>
          </a:prstGeom>
          <a:noFill/>
          <a:ln w="50800">
            <a:solidFill>
              <a:srgbClr val="FAFD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49550" name="Rectangle 14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39951" name="Group 99"/>
          <p:cNvGrpSpPr>
            <a:grpSpLocks/>
          </p:cNvGrpSpPr>
          <p:nvPr/>
        </p:nvGrpSpPr>
        <p:grpSpPr bwMode="auto">
          <a:xfrm>
            <a:off x="8018463" y="3394075"/>
            <a:ext cx="981075" cy="1912938"/>
            <a:chOff x="5051" y="2138"/>
            <a:chExt cx="618" cy="1205"/>
          </a:xfrm>
        </p:grpSpPr>
        <p:grpSp>
          <p:nvGrpSpPr>
            <p:cNvPr id="39955" name="Group 98"/>
            <p:cNvGrpSpPr>
              <a:grpSpLocks/>
            </p:cNvGrpSpPr>
            <p:nvPr/>
          </p:nvGrpSpPr>
          <p:grpSpPr bwMode="auto">
            <a:xfrm>
              <a:off x="5051" y="2138"/>
              <a:ext cx="618" cy="1205"/>
              <a:chOff x="5051" y="2138"/>
              <a:chExt cx="618" cy="1205"/>
            </a:xfrm>
          </p:grpSpPr>
          <p:sp>
            <p:nvSpPr>
              <p:cNvPr id="39957" name="Freeform 76"/>
              <p:cNvSpPr>
                <a:spLocks/>
              </p:cNvSpPr>
              <p:nvPr/>
            </p:nvSpPr>
            <p:spPr bwMode="auto">
              <a:xfrm>
                <a:off x="5539" y="2261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8" name="AutoShape 77"/>
              <p:cNvSpPr>
                <a:spLocks noChangeArrowheads="1"/>
              </p:cNvSpPr>
              <p:nvPr/>
            </p:nvSpPr>
            <p:spPr bwMode="auto">
              <a:xfrm>
                <a:off x="5056" y="2189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59" name="Rectangle 78"/>
              <p:cNvSpPr>
                <a:spLocks noChangeArrowheads="1"/>
              </p:cNvSpPr>
              <p:nvPr/>
            </p:nvSpPr>
            <p:spPr bwMode="auto">
              <a:xfrm>
                <a:off x="5057" y="2290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0" name="Line 79"/>
              <p:cNvSpPr>
                <a:spLocks noChangeShapeType="1"/>
              </p:cNvSpPr>
              <p:nvPr/>
            </p:nvSpPr>
            <p:spPr bwMode="auto">
              <a:xfrm>
                <a:off x="5094" y="238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1" name="Rectangle 80"/>
              <p:cNvSpPr>
                <a:spLocks noChangeArrowheads="1"/>
              </p:cNvSpPr>
              <p:nvPr/>
            </p:nvSpPr>
            <p:spPr bwMode="auto">
              <a:xfrm>
                <a:off x="5291" y="2257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2" name="Rectangle 81"/>
              <p:cNvSpPr>
                <a:spLocks noChangeArrowheads="1"/>
              </p:cNvSpPr>
              <p:nvPr/>
            </p:nvSpPr>
            <p:spPr bwMode="auto">
              <a:xfrm>
                <a:off x="5074" y="2243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3" name="Line 82"/>
              <p:cNvSpPr>
                <a:spLocks noChangeShapeType="1"/>
              </p:cNvSpPr>
              <p:nvPr/>
            </p:nvSpPr>
            <p:spPr bwMode="auto">
              <a:xfrm>
                <a:off x="5094" y="250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4" name="Line 83"/>
              <p:cNvSpPr>
                <a:spLocks noChangeShapeType="1"/>
              </p:cNvSpPr>
              <p:nvPr/>
            </p:nvSpPr>
            <p:spPr bwMode="auto">
              <a:xfrm>
                <a:off x="5094" y="261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5" name="Line 84"/>
              <p:cNvSpPr>
                <a:spLocks noChangeShapeType="1"/>
              </p:cNvSpPr>
              <p:nvPr/>
            </p:nvSpPr>
            <p:spPr bwMode="auto">
              <a:xfrm>
                <a:off x="5094" y="272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6" name="Line 85"/>
              <p:cNvSpPr>
                <a:spLocks noChangeShapeType="1"/>
              </p:cNvSpPr>
              <p:nvPr/>
            </p:nvSpPr>
            <p:spPr bwMode="auto">
              <a:xfrm>
                <a:off x="5095" y="3057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7" name="Line 86"/>
              <p:cNvSpPr>
                <a:spLocks noChangeShapeType="1"/>
              </p:cNvSpPr>
              <p:nvPr/>
            </p:nvSpPr>
            <p:spPr bwMode="auto">
              <a:xfrm>
                <a:off x="5094" y="2833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8" name="Line 87"/>
              <p:cNvSpPr>
                <a:spLocks noChangeShapeType="1"/>
              </p:cNvSpPr>
              <p:nvPr/>
            </p:nvSpPr>
            <p:spPr bwMode="auto">
              <a:xfrm>
                <a:off x="5094" y="3169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69" name="Line 88"/>
              <p:cNvSpPr>
                <a:spLocks noChangeShapeType="1"/>
              </p:cNvSpPr>
              <p:nvPr/>
            </p:nvSpPr>
            <p:spPr bwMode="auto">
              <a:xfrm>
                <a:off x="5094" y="3281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0" name="Line 89"/>
              <p:cNvSpPr>
                <a:spLocks noChangeShapeType="1"/>
              </p:cNvSpPr>
              <p:nvPr/>
            </p:nvSpPr>
            <p:spPr bwMode="auto">
              <a:xfrm>
                <a:off x="5094" y="2945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1" name="Line 90"/>
              <p:cNvSpPr>
                <a:spLocks noChangeShapeType="1"/>
              </p:cNvSpPr>
              <p:nvPr/>
            </p:nvSpPr>
            <p:spPr bwMode="auto">
              <a:xfrm>
                <a:off x="5359" y="2557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2" name="Line 91"/>
              <p:cNvSpPr>
                <a:spLocks noChangeShapeType="1"/>
              </p:cNvSpPr>
              <p:nvPr/>
            </p:nvSpPr>
            <p:spPr bwMode="auto">
              <a:xfrm>
                <a:off x="5351" y="2513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3" name="Rectangle 92"/>
              <p:cNvSpPr>
                <a:spLocks noChangeArrowheads="1"/>
              </p:cNvSpPr>
              <p:nvPr/>
            </p:nvSpPr>
            <p:spPr bwMode="auto">
              <a:xfrm>
                <a:off x="5051" y="2138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39956" name="Rectangle 93"/>
            <p:cNvSpPr>
              <a:spLocks noChangeArrowheads="1"/>
            </p:cNvSpPr>
            <p:nvPr/>
          </p:nvSpPr>
          <p:spPr bwMode="auto">
            <a:xfrm>
              <a:off x="5153" y="2248"/>
              <a:ext cx="39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da -s</a:t>
              </a:r>
            </a:p>
          </p:txBody>
        </p:sp>
      </p:grpSp>
      <p:sp>
        <p:nvSpPr>
          <p:cNvPr id="39952" name="Text Box 94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9632" name="Rectangle 96"/>
          <p:cNvSpPr>
            <a:spLocks noChangeArrowheads="1"/>
          </p:cNvSpPr>
          <p:nvPr/>
        </p:nvSpPr>
        <p:spPr bwMode="auto">
          <a:xfrm>
            <a:off x="8081963" y="65262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39954" name="Text Box 97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9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4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Aerials Judah Mitchell sr\Jerusalem\Jerusalem area aerial from s, tb q010703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12"/>
          <p:cNvSpPr>
            <a:spLocks noChangeArrowheads="1"/>
          </p:cNvSpPr>
          <p:nvPr/>
        </p:nvSpPr>
        <p:spPr bwMode="auto">
          <a:xfrm>
            <a:off x="387350" y="5140325"/>
            <a:ext cx="8440738" cy="147478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4467" name="Rectangle 3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Jerusalem area aerial from south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</a:endParaRPr>
          </a:p>
        </p:txBody>
      </p:sp>
      <p:sp>
        <p:nvSpPr>
          <p:cNvPr id="574469" name="AutoShape 5"/>
          <p:cNvSpPr>
            <a:spLocks noChangeArrowheads="1"/>
          </p:cNvSpPr>
          <p:nvPr/>
        </p:nvSpPr>
        <p:spPr bwMode="auto">
          <a:xfrm>
            <a:off x="2967038" y="2427288"/>
            <a:ext cx="2192337" cy="128428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74470" name="Text Box 6"/>
          <p:cNvSpPr txBox="1">
            <a:spLocks noChangeArrowheads="1"/>
          </p:cNvSpPr>
          <p:nvPr/>
        </p:nvSpPr>
        <p:spPr bwMode="auto">
          <a:xfrm>
            <a:off x="685800" y="4819650"/>
            <a:ext cx="7494588" cy="2105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>
                <a:solidFill>
                  <a:srgbClr val="FFEA18"/>
                </a:solidFill>
                <a:latin typeface="Limon S1" pitchFamily="2" charset="0"/>
                <a:ea typeface="+mn-ea"/>
                <a:cs typeface="+mn-cs"/>
              </a:rPr>
              <a:t>eyrUsaLim³ karcUleTACitRBHvihar         elIPñM BIxagt,Úg.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574472" name="Rectangle 8"/>
          <p:cNvSpPr>
            <a:spLocks noChangeArrowheads="1"/>
          </p:cNvSpPr>
          <p:nvPr/>
        </p:nvSpPr>
        <p:spPr bwMode="auto">
          <a:xfrm>
            <a:off x="7553325" y="6532563"/>
            <a:ext cx="736600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7.2.03d.</a:t>
            </a:r>
          </a:p>
        </p:txBody>
      </p:sp>
      <p:sp>
        <p:nvSpPr>
          <p:cNvPr id="574473" name="Rectangle 9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574477" name="Text Box 13"/>
          <p:cNvSpPr txBox="1">
            <a:spLocks noChangeArrowheads="1"/>
          </p:cNvSpPr>
          <p:nvPr/>
        </p:nvSpPr>
        <p:spPr bwMode="auto">
          <a:xfrm>
            <a:off x="1765300" y="0"/>
            <a:ext cx="4062413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latin typeface="Limon S1" charset="0"/>
              </a:rPr>
              <a:t>2 saMyUEGl 24³ 18-24/  2 r)akSRt 3³1</a:t>
            </a:r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40971" name="Text Box 15"/>
          <p:cNvSpPr txBox="1">
            <a:spLocks noChangeArrowheads="1"/>
          </p:cNvSpPr>
          <p:nvPr/>
        </p:nvSpPr>
        <p:spPr bwMode="auto">
          <a:xfrm>
            <a:off x="8591550" y="642778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4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46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Old City aerial from north</a:t>
            </a:r>
            <a:endParaRPr lang="en-US"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</a:endParaRPr>
          </a:p>
        </p:txBody>
      </p:sp>
      <p:pic>
        <p:nvPicPr>
          <p:cNvPr id="41987" name="Picture 3" descr="E:\0Adds 2002\04 Judah\010703 Beersheba flight\Jerusalem\sr\Old City aerial from north2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9"/>
          <p:cNvSpPr>
            <a:spLocks noChangeArrowheads="1"/>
          </p:cNvSpPr>
          <p:nvPr/>
        </p:nvSpPr>
        <p:spPr bwMode="auto">
          <a:xfrm>
            <a:off x="439738" y="5070475"/>
            <a:ext cx="8353425" cy="1474788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5493" name="Text Box 5"/>
          <p:cNvSpPr txBox="1">
            <a:spLocks noChangeArrowheads="1"/>
          </p:cNvSpPr>
          <p:nvPr/>
        </p:nvSpPr>
        <p:spPr bwMode="auto">
          <a:xfrm>
            <a:off x="249238" y="4865688"/>
            <a:ext cx="8640762" cy="2105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600">
                <a:solidFill>
                  <a:srgbClr val="FFEA18"/>
                </a:solidFill>
                <a:latin typeface="Limon S1" charset="0"/>
              </a:rPr>
              <a:t>RBHviharelIPñM³ CacMnucrYmRbsBVKñarbs; RkugeyrUsaLim </a:t>
            </a:r>
            <a:endParaRPr lang="en-US" sz="4400">
              <a:solidFill>
                <a:srgbClr val="FFEA18"/>
              </a:solidFill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575495" name="Rectangle 7"/>
          <p:cNvSpPr>
            <a:spLocks noChangeArrowheads="1"/>
          </p:cNvSpPr>
          <p:nvPr/>
        </p:nvSpPr>
        <p:spPr bwMode="auto">
          <a:xfrm>
            <a:off x="7553325" y="6532563"/>
            <a:ext cx="736600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7.2.03d.</a:t>
            </a:r>
          </a:p>
        </p:txBody>
      </p:sp>
      <p:sp>
        <p:nvSpPr>
          <p:cNvPr id="575496" name="Rectangle 8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575499" name="Text Box 11"/>
          <p:cNvSpPr txBox="1">
            <a:spLocks noChangeArrowheads="1"/>
          </p:cNvSpPr>
          <p:nvPr/>
        </p:nvSpPr>
        <p:spPr bwMode="auto">
          <a:xfrm>
            <a:off x="1765300" y="0"/>
            <a:ext cx="4062413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a typeface="+mn-ea"/>
                <a:cs typeface="+mn-cs"/>
              </a:rPr>
              <a:t>2 Sam. 24:18-24; 2 Chron. 3:1</a:t>
            </a:r>
          </a:p>
        </p:txBody>
      </p:sp>
      <p:sp>
        <p:nvSpPr>
          <p:cNvPr id="575500" name="AutoShape 12"/>
          <p:cNvSpPr>
            <a:spLocks noChangeArrowheads="1"/>
          </p:cNvSpPr>
          <p:nvPr/>
        </p:nvSpPr>
        <p:spPr bwMode="auto">
          <a:xfrm>
            <a:off x="2967038" y="2427288"/>
            <a:ext cx="2192337" cy="128428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2051"/>
          <p:cNvSpPr txBox="1">
            <a:spLocks noChangeArrowheads="1"/>
          </p:cNvSpPr>
          <p:nvPr/>
        </p:nvSpPr>
        <p:spPr bwMode="auto">
          <a:xfrm>
            <a:off x="479425" y="657701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606212" name="Rectangle 2052"/>
          <p:cNvSpPr>
            <a:spLocks noChangeArrowheads="1"/>
          </p:cNvSpPr>
          <p:nvPr/>
        </p:nvSpPr>
        <p:spPr bwMode="auto">
          <a:xfrm>
            <a:off x="7553325" y="6532563"/>
            <a:ext cx="736600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7.2.03d.</a:t>
            </a:r>
          </a:p>
        </p:txBody>
      </p:sp>
      <p:sp>
        <p:nvSpPr>
          <p:cNvPr id="606213" name="Rectangle 2053"/>
          <p:cNvSpPr>
            <a:spLocks noChangeArrowheads="1"/>
          </p:cNvSpPr>
          <p:nvPr/>
        </p:nvSpPr>
        <p:spPr bwMode="auto">
          <a:xfrm>
            <a:off x="808513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606214" name="Rectangle 2054"/>
          <p:cNvSpPr>
            <a:spLocks noChangeArrowheads="1"/>
          </p:cNvSpPr>
          <p:nvPr/>
        </p:nvSpPr>
        <p:spPr bwMode="auto">
          <a:xfrm>
            <a:off x="8496300" y="6465888"/>
            <a:ext cx="2921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</a:t>
            </a:r>
            <a:endParaRPr lang="en-US" sz="1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2055"/>
          <p:cNvGrpSpPr>
            <a:grpSpLocks/>
          </p:cNvGrpSpPr>
          <p:nvPr/>
        </p:nvGrpSpPr>
        <p:grpSpPr bwMode="auto">
          <a:xfrm>
            <a:off x="3175" y="2684463"/>
            <a:ext cx="9136063" cy="3232150"/>
            <a:chOff x="2" y="1691"/>
            <a:chExt cx="5755" cy="2036"/>
          </a:xfrm>
        </p:grpSpPr>
        <p:sp>
          <p:nvSpPr>
            <p:cNvPr id="43032" name="Rectangle 2056" descr="Cork"/>
            <p:cNvSpPr>
              <a:spLocks noChangeArrowheads="1"/>
            </p:cNvSpPr>
            <p:nvPr/>
          </p:nvSpPr>
          <p:spPr bwMode="auto">
            <a:xfrm>
              <a:off x="498" y="2477"/>
              <a:ext cx="5259" cy="457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3" name="AutoShape 2057" descr="Cork"/>
            <p:cNvSpPr>
              <a:spLocks noChangeArrowheads="1"/>
            </p:cNvSpPr>
            <p:nvPr/>
          </p:nvSpPr>
          <p:spPr bwMode="auto">
            <a:xfrm>
              <a:off x="3869" y="1691"/>
              <a:ext cx="1888" cy="785"/>
            </a:xfrm>
            <a:prstGeom prst="triangle">
              <a:avLst>
                <a:gd name="adj" fmla="val 47403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4" name="AutoShape 2058" descr="Cork"/>
            <p:cNvSpPr>
              <a:spLocks noChangeArrowheads="1"/>
            </p:cNvSpPr>
            <p:nvPr/>
          </p:nvSpPr>
          <p:spPr bwMode="auto">
            <a:xfrm>
              <a:off x="104" y="1704"/>
              <a:ext cx="5627" cy="810"/>
            </a:xfrm>
            <a:prstGeom prst="triangle">
              <a:avLst>
                <a:gd name="adj" fmla="val 82477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5" name="AutoShape 2059" descr="Cork"/>
            <p:cNvSpPr>
              <a:spLocks noChangeArrowheads="1"/>
            </p:cNvSpPr>
            <p:nvPr/>
          </p:nvSpPr>
          <p:spPr bwMode="auto">
            <a:xfrm flipV="1">
              <a:off x="48" y="2515"/>
              <a:ext cx="3614" cy="942"/>
            </a:xfrm>
            <a:prstGeom prst="triangle">
              <a:avLst>
                <a:gd name="adj" fmla="val 24421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6" name="AutoShape 2060" descr="Cork"/>
            <p:cNvSpPr>
              <a:spLocks noChangeArrowheads="1"/>
            </p:cNvSpPr>
            <p:nvPr/>
          </p:nvSpPr>
          <p:spPr bwMode="auto">
            <a:xfrm flipV="1">
              <a:off x="7" y="2694"/>
              <a:ext cx="3614" cy="1033"/>
            </a:xfrm>
            <a:prstGeom prst="triangle">
              <a:avLst>
                <a:gd name="adj" fmla="val 28361"/>
              </a:avLst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7" name="Rectangle 2061" descr="Cork"/>
            <p:cNvSpPr>
              <a:spLocks noChangeArrowheads="1"/>
            </p:cNvSpPr>
            <p:nvPr/>
          </p:nvSpPr>
          <p:spPr bwMode="auto">
            <a:xfrm rot="-560030">
              <a:off x="960" y="2835"/>
              <a:ext cx="4757" cy="49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8" name="Rectangle 2062" descr="Cork"/>
            <p:cNvSpPr>
              <a:spLocks noChangeArrowheads="1"/>
            </p:cNvSpPr>
            <p:nvPr/>
          </p:nvSpPr>
          <p:spPr bwMode="auto">
            <a:xfrm>
              <a:off x="2" y="2518"/>
              <a:ext cx="2758" cy="187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6225" name="Text Box 2065"/>
          <p:cNvSpPr txBox="1">
            <a:spLocks noChangeArrowheads="1"/>
          </p:cNvSpPr>
          <p:nvPr/>
        </p:nvSpPr>
        <p:spPr bwMode="auto">
          <a:xfrm>
            <a:off x="619125" y="3632200"/>
            <a:ext cx="8226425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FFFFFF"/>
                </a:solidFill>
                <a:latin typeface="Limon S1" charset="0"/>
              </a:rPr>
              <a:t>TIlanRsUvrbs;G½er:ANa&gt;&gt;&gt;</a:t>
            </a: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6226" name="Text Box 2066"/>
          <p:cNvSpPr txBox="1">
            <a:spLocks noChangeArrowheads="1"/>
          </p:cNvSpPr>
          <p:nvPr/>
        </p:nvSpPr>
        <p:spPr bwMode="auto">
          <a:xfrm>
            <a:off x="1103313" y="4765675"/>
            <a:ext cx="70104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FFFFFF"/>
                </a:solidFill>
                <a:latin typeface="Limon S1" charset="0"/>
              </a:rPr>
              <a:t>sMrab;sagsg;RBHvihar dl;RBHGm©as;¡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606227" name="Text Box 2067"/>
          <p:cNvSpPr txBox="1">
            <a:spLocks noChangeArrowheads="1"/>
          </p:cNvSpPr>
          <p:nvPr/>
        </p:nvSpPr>
        <p:spPr bwMode="auto">
          <a:xfrm>
            <a:off x="955675" y="4184650"/>
            <a:ext cx="70104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>
                <a:solidFill>
                  <a:srgbClr val="FFFFFF"/>
                </a:solidFill>
                <a:latin typeface="Limon S1" charset="0"/>
              </a:rPr>
              <a:t>davID )anTijTIkEnøgenH&gt;&gt;&gt;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606228" name="Text Box 2068"/>
          <p:cNvSpPr txBox="1">
            <a:spLocks noChangeArrowheads="1"/>
          </p:cNvSpPr>
          <p:nvPr/>
        </p:nvSpPr>
        <p:spPr bwMode="auto">
          <a:xfrm>
            <a:off x="1136650" y="5432425"/>
            <a:ext cx="7051675" cy="1098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600">
                <a:solidFill>
                  <a:srgbClr val="FFEA18"/>
                </a:solidFill>
                <a:latin typeface="Limon S1" charset="0"/>
              </a:rPr>
              <a:t>elIkMBUlPñMm:UrIy:a¡</a:t>
            </a:r>
            <a:endParaRPr lang="en-US" sz="4400">
              <a:solidFill>
                <a:srgbClr val="FFEA18"/>
              </a:solidFill>
            </a:endParaRPr>
          </a:p>
        </p:txBody>
      </p:sp>
      <p:sp>
        <p:nvSpPr>
          <p:cNvPr id="606230" name="Text Box 2070"/>
          <p:cNvSpPr txBox="1">
            <a:spLocks noChangeArrowheads="1"/>
          </p:cNvSpPr>
          <p:nvPr/>
        </p:nvSpPr>
        <p:spPr bwMode="auto">
          <a:xfrm>
            <a:off x="1765300" y="0"/>
            <a:ext cx="4062413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>
                <a:solidFill>
                  <a:schemeClr val="tx1"/>
                </a:solidFill>
                <a:ea typeface="+mn-ea"/>
                <a:cs typeface="+mn-cs"/>
              </a:rPr>
              <a:t>2 Sam. 24:18-24; 2 Chron. 3:1</a:t>
            </a:r>
          </a:p>
        </p:txBody>
      </p:sp>
      <p:grpSp>
        <p:nvGrpSpPr>
          <p:cNvPr id="3" name="Group 2071"/>
          <p:cNvGrpSpPr>
            <a:grpSpLocks/>
          </p:cNvGrpSpPr>
          <p:nvPr/>
        </p:nvGrpSpPr>
        <p:grpSpPr bwMode="auto">
          <a:xfrm>
            <a:off x="4710113" y="1290638"/>
            <a:ext cx="3538537" cy="2419350"/>
            <a:chOff x="1020" y="800"/>
            <a:chExt cx="4056" cy="2875"/>
          </a:xfrm>
        </p:grpSpPr>
        <p:grpSp>
          <p:nvGrpSpPr>
            <p:cNvPr id="43023" name="Group 2072"/>
            <p:cNvGrpSpPr>
              <a:grpSpLocks/>
            </p:cNvGrpSpPr>
            <p:nvPr/>
          </p:nvGrpSpPr>
          <p:grpSpPr bwMode="auto">
            <a:xfrm>
              <a:off x="1064" y="1272"/>
              <a:ext cx="3622" cy="2044"/>
              <a:chOff x="1064" y="1272"/>
              <a:chExt cx="3622" cy="2044"/>
            </a:xfrm>
          </p:grpSpPr>
          <p:sp>
            <p:nvSpPr>
              <p:cNvPr id="606233" name="Rectangle 2073"/>
              <p:cNvSpPr>
                <a:spLocks noChangeArrowheads="1"/>
              </p:cNvSpPr>
              <p:nvPr/>
            </p:nvSpPr>
            <p:spPr bwMode="auto">
              <a:xfrm rot="1785869">
                <a:off x="2696" y="1304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06234" name="Rectangle 2074"/>
              <p:cNvSpPr>
                <a:spLocks noChangeArrowheads="1"/>
              </p:cNvSpPr>
              <p:nvPr/>
            </p:nvSpPr>
            <p:spPr bwMode="auto">
              <a:xfrm rot="-1804197">
                <a:off x="2528" y="1272"/>
                <a:ext cx="912" cy="104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06235" name="Rectangle 2075"/>
              <p:cNvSpPr>
                <a:spLocks noChangeArrowheads="1"/>
              </p:cNvSpPr>
              <p:nvPr/>
            </p:nvSpPr>
            <p:spPr bwMode="auto">
              <a:xfrm rot="8101981">
                <a:off x="1064" y="1841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06236" name="Rectangle 2076"/>
              <p:cNvSpPr>
                <a:spLocks noChangeArrowheads="1"/>
              </p:cNvSpPr>
              <p:nvPr/>
            </p:nvSpPr>
            <p:spPr bwMode="auto">
              <a:xfrm rot="85205">
                <a:off x="3527" y="1521"/>
                <a:ext cx="913" cy="104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06237" name="Rectangle 2077"/>
              <p:cNvSpPr>
                <a:spLocks noChangeArrowheads="1"/>
              </p:cNvSpPr>
              <p:nvPr/>
            </p:nvSpPr>
            <p:spPr bwMode="auto">
              <a:xfrm rot="85205">
                <a:off x="1735" y="1489"/>
                <a:ext cx="913" cy="104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06238" name="Rectangle 2078"/>
              <p:cNvSpPr>
                <a:spLocks noChangeArrowheads="1"/>
              </p:cNvSpPr>
              <p:nvPr/>
            </p:nvSpPr>
            <p:spPr bwMode="auto">
              <a:xfrm rot="10911120">
                <a:off x="1222" y="3090"/>
                <a:ext cx="3465" cy="226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06239" name="Rectangle 2079"/>
              <p:cNvSpPr>
                <a:spLocks noChangeArrowheads="1"/>
              </p:cNvSpPr>
              <p:nvPr/>
            </p:nvSpPr>
            <p:spPr bwMode="auto">
              <a:xfrm rot="3349979">
                <a:off x="3497" y="1969"/>
                <a:ext cx="1443" cy="226"/>
              </a:xfrm>
              <a:prstGeom prst="rect">
                <a:avLst/>
              </a:prstGeom>
              <a:solidFill>
                <a:srgbClr val="1F1F1F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pic>
          <p:nvPicPr>
            <p:cNvPr id="606240" name="Picture 2080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20" y="800"/>
              <a:ext cx="4056" cy="287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</p:pic>
      </p:grpSp>
      <p:pic>
        <p:nvPicPr>
          <p:cNvPr id="606241" name="Picture 2081"/>
          <p:cNvPicPr>
            <a:picLocks noChangeAspect="1" noChangeArrowheads="1"/>
          </p:cNvPicPr>
          <p:nvPr/>
        </p:nvPicPr>
        <p:blipFill>
          <a:blip r:embed="rId5"/>
          <a:srcRect t="1813" b="18773"/>
          <a:stretch>
            <a:fillRect/>
          </a:stretch>
        </p:blipFill>
        <p:spPr bwMode="auto">
          <a:xfrm>
            <a:off x="493713" y="522288"/>
            <a:ext cx="4559300" cy="27130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06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06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0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06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6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225" grpId="0" autoUpdateAnimBg="0"/>
      <p:bldP spid="606226" grpId="0" autoUpdateAnimBg="0"/>
      <p:bldP spid="606227" grpId="0" autoUpdateAnimBg="0"/>
      <p:bldP spid="606228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Text Box 2050"/>
          <p:cNvSpPr txBox="1">
            <a:spLocks noChangeArrowheads="1"/>
          </p:cNvSpPr>
          <p:nvPr/>
        </p:nvSpPr>
        <p:spPr bwMode="auto">
          <a:xfrm>
            <a:off x="1757363" y="-22225"/>
            <a:ext cx="56689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1 BgSavtakSRt 5³ 5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44035" name="Text Box 2051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4036" name="Text Box 2052"/>
          <p:cNvSpPr txBox="1">
            <a:spLocks noChangeArrowheads="1"/>
          </p:cNvSpPr>
          <p:nvPr/>
        </p:nvSpPr>
        <p:spPr bwMode="auto">
          <a:xfrm>
            <a:off x="8588375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44037" name="Picture 2053" descr="temple&amp;laver02.jpg                                             00046EDBMacintosh HD                   B7C7A181: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546100"/>
            <a:ext cx="7966075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038" name="Group 2082"/>
          <p:cNvGrpSpPr>
            <a:grpSpLocks/>
          </p:cNvGrpSpPr>
          <p:nvPr/>
        </p:nvGrpSpPr>
        <p:grpSpPr bwMode="auto">
          <a:xfrm>
            <a:off x="8018463" y="3379788"/>
            <a:ext cx="981075" cy="1900237"/>
            <a:chOff x="5051" y="2129"/>
            <a:chExt cx="618" cy="1197"/>
          </a:xfrm>
        </p:grpSpPr>
        <p:grpSp>
          <p:nvGrpSpPr>
            <p:cNvPr id="44064" name="Group 2081"/>
            <p:cNvGrpSpPr>
              <a:grpSpLocks/>
            </p:cNvGrpSpPr>
            <p:nvPr/>
          </p:nvGrpSpPr>
          <p:grpSpPr bwMode="auto">
            <a:xfrm>
              <a:off x="5051" y="2129"/>
              <a:ext cx="618" cy="1197"/>
              <a:chOff x="5051" y="2129"/>
              <a:chExt cx="618" cy="1197"/>
            </a:xfrm>
          </p:grpSpPr>
          <p:sp>
            <p:nvSpPr>
              <p:cNvPr id="44066" name="Freeform 2056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67" name="AutoShape 2057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8" name="Rectangle 2058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9" name="Line 2059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0" name="Rectangle 2060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1" name="Rectangle 2061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2" name="Line 2062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3" name="Line 2063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4" name="Line 2064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5" name="Line 2065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6" name="Line 2066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7" name="Line 2067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8" name="Line 2068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9" name="Line 2069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80" name="Line 2070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81" name="Line 2071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82" name="Rectangle 2072"/>
              <p:cNvSpPr>
                <a:spLocks noChangeArrowheads="1"/>
              </p:cNvSpPr>
              <p:nvPr/>
            </p:nvSpPr>
            <p:spPr bwMode="auto">
              <a:xfrm>
                <a:off x="5051" y="2129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44065" name="Rectangle 2073"/>
            <p:cNvSpPr>
              <a:spLocks noChangeArrowheads="1"/>
            </p:cNvSpPr>
            <p:nvPr/>
          </p:nvSpPr>
          <p:spPr bwMode="auto">
            <a:xfrm>
              <a:off x="5139" y="2231"/>
              <a:ext cx="39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da -s</a:t>
              </a:r>
            </a:p>
          </p:txBody>
        </p:sp>
      </p:grpSp>
      <p:sp>
        <p:nvSpPr>
          <p:cNvPr id="605212" name="Rectangle 2076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44040" name="Text Box 2077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sp>
        <p:nvSpPr>
          <p:cNvPr id="605215" name="Text Box 2079"/>
          <p:cNvSpPr txBox="1">
            <a:spLocks noChangeArrowheads="1"/>
          </p:cNvSpPr>
          <p:nvPr/>
        </p:nvSpPr>
        <p:spPr bwMode="auto">
          <a:xfrm>
            <a:off x="993775" y="3808413"/>
            <a:ext cx="6732588" cy="1098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600">
                <a:solidFill>
                  <a:srgbClr val="FFEA18"/>
                </a:solidFill>
                <a:latin typeface="Limon S1" charset="0"/>
              </a:rPr>
              <a:t>esþcdavID manKMeragsagsg;vihar</a:t>
            </a:r>
            <a:endParaRPr lang="en-US" sz="4800">
              <a:solidFill>
                <a:srgbClr val="FFEA18"/>
              </a:solidFill>
            </a:endParaRPr>
          </a:p>
        </p:txBody>
      </p:sp>
      <p:sp>
        <p:nvSpPr>
          <p:cNvPr id="605216" name="Text Box 2080"/>
          <p:cNvSpPr txBox="1">
            <a:spLocks noChangeArrowheads="1"/>
          </p:cNvSpPr>
          <p:nvPr/>
        </p:nvSpPr>
        <p:spPr bwMode="auto">
          <a:xfrm>
            <a:off x="957263" y="4529138"/>
            <a:ext cx="6732587" cy="2105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600">
                <a:solidFill>
                  <a:srgbClr val="FFEA18"/>
                </a:solidFill>
                <a:latin typeface="Limon S1" charset="0"/>
              </a:rPr>
              <a:t>Et&gt;&gt;&gt;RBHraCbuRtrbs;RTg; saLÚm:UnCaGñksagsag; vaeLIg¡</a:t>
            </a:r>
            <a:endParaRPr lang="en-US" sz="4800">
              <a:solidFill>
                <a:srgbClr val="FFEA18"/>
              </a:solidFill>
            </a:endParaRPr>
          </a:p>
        </p:txBody>
      </p:sp>
      <p:grpSp>
        <p:nvGrpSpPr>
          <p:cNvPr id="44043" name="Group 2083"/>
          <p:cNvGrpSpPr>
            <a:grpSpLocks/>
          </p:cNvGrpSpPr>
          <p:nvPr/>
        </p:nvGrpSpPr>
        <p:grpSpPr bwMode="auto">
          <a:xfrm>
            <a:off x="8018463" y="3406775"/>
            <a:ext cx="981075" cy="1900238"/>
            <a:chOff x="5051" y="2129"/>
            <a:chExt cx="618" cy="1197"/>
          </a:xfrm>
        </p:grpSpPr>
        <p:grpSp>
          <p:nvGrpSpPr>
            <p:cNvPr id="44045" name="Group 2084"/>
            <p:cNvGrpSpPr>
              <a:grpSpLocks/>
            </p:cNvGrpSpPr>
            <p:nvPr/>
          </p:nvGrpSpPr>
          <p:grpSpPr bwMode="auto">
            <a:xfrm>
              <a:off x="5051" y="2129"/>
              <a:ext cx="618" cy="1197"/>
              <a:chOff x="5051" y="2129"/>
              <a:chExt cx="618" cy="1197"/>
            </a:xfrm>
          </p:grpSpPr>
          <p:sp>
            <p:nvSpPr>
              <p:cNvPr id="44047" name="Freeform 2085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48" name="AutoShape 2086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49" name="Rectangle 2087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0" name="Line 2088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1" name="Rectangle 2089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2" name="Rectangle 2090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3" name="Line 2091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4" name="Line 2092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5" name="Line 2093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6" name="Line 2094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7" name="Line 2095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8" name="Line 2096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59" name="Line 2097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0" name="Line 2098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1" name="Line 2099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2" name="Line 2100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63" name="Rectangle 2101"/>
              <p:cNvSpPr>
                <a:spLocks noChangeArrowheads="1"/>
              </p:cNvSpPr>
              <p:nvPr/>
            </p:nvSpPr>
            <p:spPr bwMode="auto">
              <a:xfrm>
                <a:off x="5051" y="2129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44046" name="Rectangle 2102"/>
            <p:cNvSpPr>
              <a:spLocks noChangeArrowheads="1"/>
            </p:cNvSpPr>
            <p:nvPr/>
          </p:nvSpPr>
          <p:spPr bwMode="auto">
            <a:xfrm>
              <a:off x="5139" y="2231"/>
              <a:ext cx="39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da -s</a:t>
              </a:r>
            </a:p>
          </p:txBody>
        </p:sp>
      </p:grpSp>
      <p:sp>
        <p:nvSpPr>
          <p:cNvPr id="605239" name="Rectangle 210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r>
              <a:rPr lang="en-US">
                <a:latin typeface="Times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5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05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5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5215" grpId="0" autoUpdateAnimBg="0"/>
      <p:bldP spid="60521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2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45" name="Rectangle 5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22247" name="Rectangle 7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7415" name="Text Box 11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22253" name="Rectangle 13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522254" name="Text Box 14"/>
          <p:cNvSpPr txBox="1">
            <a:spLocks noChangeArrowheads="1"/>
          </p:cNvSpPr>
          <p:nvPr/>
        </p:nvSpPr>
        <p:spPr bwMode="auto">
          <a:xfrm>
            <a:off x="4149725" y="-450850"/>
            <a:ext cx="766763" cy="7605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9300" b="1">
                <a:solidFill>
                  <a:srgbClr val="1CFF23"/>
                </a:solidFill>
                <a:latin typeface="Arial" charset="0"/>
                <a:ea typeface="+mn-ea"/>
                <a:cs typeface="+mn-cs"/>
              </a:rPr>
              <a:t>?</a:t>
            </a:r>
          </a:p>
        </p:txBody>
      </p:sp>
      <p:sp>
        <p:nvSpPr>
          <p:cNvPr id="522248" name="Text Box 8"/>
          <p:cNvSpPr txBox="1">
            <a:spLocks noChangeArrowheads="1"/>
          </p:cNvSpPr>
          <p:nvPr/>
        </p:nvSpPr>
        <p:spPr bwMode="auto">
          <a:xfrm>
            <a:off x="936625" y="700088"/>
            <a:ext cx="7454900" cy="4024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0">
                <a:solidFill>
                  <a:srgbClr val="FFFF00"/>
                </a:solidFill>
                <a:latin typeface="Limon S1" charset="0"/>
              </a:rPr>
              <a:t>sMnYr³   </a:t>
            </a:r>
            <a:r>
              <a:rPr lang="en-US" sz="6600">
                <a:solidFill>
                  <a:srgbClr val="FFFF00"/>
                </a:solidFill>
                <a:latin typeface="Limon S1" charset="0"/>
              </a:rPr>
              <a:t>                                                  </a:t>
            </a:r>
            <a:r>
              <a:rPr lang="en-US" sz="7200">
                <a:solidFill>
                  <a:srgbClr val="FFFF00"/>
                </a:solidFill>
                <a:latin typeface="Limon S1" charset="0"/>
              </a:rPr>
              <a:t>etI</a:t>
            </a:r>
            <a:r>
              <a:rPr lang="en-US" sz="6600">
                <a:solidFill>
                  <a:srgbClr val="FFFF00"/>
                </a:solidFill>
                <a:latin typeface="Limon S1" charset="0"/>
              </a:rPr>
              <a:t> </a:t>
            </a:r>
            <a:r>
              <a:rPr lang="en-US" sz="10600" u="sng">
                <a:solidFill>
                  <a:srgbClr val="FFFF00"/>
                </a:solidFill>
                <a:latin typeface="Limon S1" charset="0"/>
              </a:rPr>
              <a:t>Gñk</a:t>
            </a:r>
            <a:r>
              <a:rPr lang="en-US" sz="6600">
                <a:solidFill>
                  <a:srgbClr val="FFFF00"/>
                </a:solidFill>
                <a:latin typeface="Limon S1" charset="0"/>
              </a:rPr>
              <a:t> </a:t>
            </a:r>
            <a:r>
              <a:rPr lang="en-US" sz="7200">
                <a:solidFill>
                  <a:srgbClr val="FFFF00"/>
                </a:solidFill>
                <a:latin typeface="Limon S1" charset="0"/>
              </a:rPr>
              <a:t>KitGVI BIkarEdl</a:t>
            </a:r>
            <a:r>
              <a:rPr lang="en-US" sz="6600">
                <a:solidFill>
                  <a:srgbClr val="FFFF00"/>
                </a:solidFill>
                <a:latin typeface="Limon S1" charset="0"/>
              </a:rPr>
              <a:t>           </a:t>
            </a:r>
            <a:r>
              <a:rPr lang="en-US" sz="7200">
                <a:solidFill>
                  <a:srgbClr val="FFFF00"/>
                </a:solidFill>
                <a:latin typeface="Limon S1" charset="0"/>
              </a:rPr>
              <a:t>)anekIteLIg eBlEdl&gt;&gt;&gt;</a:t>
            </a:r>
            <a:endParaRPr lang="en-US" sz="72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2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54" grpId="0" autoUpdateAnimBg="0"/>
      <p:bldP spid="52224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Text Box 2"/>
          <p:cNvSpPr txBox="1">
            <a:spLocks noChangeArrowheads="1"/>
          </p:cNvSpPr>
          <p:nvPr/>
        </p:nvSpPr>
        <p:spPr bwMode="auto">
          <a:xfrm>
            <a:off x="1757363" y="-22225"/>
            <a:ext cx="56689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1 BgSavtakSRt 5³ 5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8658225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45061" name="Picture 5" descr="temple&amp;laver02.jpg                                             00046EDBMacintosh HD                   B7C7A181:"/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546100"/>
            <a:ext cx="7966075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1354" name="Rectangle 26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45063" name="Text Box 27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sp>
        <p:nvSpPr>
          <p:cNvPr id="611356" name="Text Box 28"/>
          <p:cNvSpPr txBox="1">
            <a:spLocks noChangeArrowheads="1"/>
          </p:cNvSpPr>
          <p:nvPr/>
        </p:nvSpPr>
        <p:spPr bwMode="auto">
          <a:xfrm>
            <a:off x="509588" y="5041900"/>
            <a:ext cx="8139112" cy="1098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600">
                <a:solidFill>
                  <a:srgbClr val="FFEA18"/>
                </a:solidFill>
                <a:latin typeface="Limon S1" charset="0"/>
              </a:rPr>
              <a:t>RBHvihar {dMbUgbg¥s;} rbs;RbeTsG</a:t>
            </a:r>
            <a:r>
              <a:rPr lang="ja-JP" altLang="en-US" sz="6600">
                <a:solidFill>
                  <a:srgbClr val="FFEA18"/>
                </a:solidFill>
                <a:latin typeface="Limon S1" charset="0"/>
              </a:rPr>
              <a:t>‘</a:t>
            </a:r>
            <a:r>
              <a:rPr lang="en-US" sz="6600">
                <a:solidFill>
                  <a:srgbClr val="FFEA18"/>
                </a:solidFill>
                <a:latin typeface="Limon S1" charset="0"/>
              </a:rPr>
              <a:t>ÍRsaEGl</a:t>
            </a:r>
            <a:endParaRPr lang="en-US" sz="4800">
              <a:solidFill>
                <a:srgbClr val="FFEA18"/>
              </a:solidFill>
            </a:endParaRPr>
          </a:p>
        </p:txBody>
      </p:sp>
      <p:grpSp>
        <p:nvGrpSpPr>
          <p:cNvPr id="45065" name="Group 32"/>
          <p:cNvGrpSpPr>
            <a:grpSpLocks/>
          </p:cNvGrpSpPr>
          <p:nvPr/>
        </p:nvGrpSpPr>
        <p:grpSpPr bwMode="auto">
          <a:xfrm>
            <a:off x="7974013" y="3406775"/>
            <a:ext cx="981075" cy="1900238"/>
            <a:chOff x="5051" y="2129"/>
            <a:chExt cx="618" cy="1197"/>
          </a:xfrm>
        </p:grpSpPr>
        <p:grpSp>
          <p:nvGrpSpPr>
            <p:cNvPr id="45066" name="Group 33"/>
            <p:cNvGrpSpPr>
              <a:grpSpLocks/>
            </p:cNvGrpSpPr>
            <p:nvPr/>
          </p:nvGrpSpPr>
          <p:grpSpPr bwMode="auto">
            <a:xfrm>
              <a:off x="5051" y="2129"/>
              <a:ext cx="618" cy="1197"/>
              <a:chOff x="5051" y="2129"/>
              <a:chExt cx="618" cy="1197"/>
            </a:xfrm>
          </p:grpSpPr>
          <p:sp>
            <p:nvSpPr>
              <p:cNvPr id="45068" name="Freeform 34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69" name="AutoShape 35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070" name="Rectangle 36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071" name="Line 37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072" name="Rectangle 38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073" name="Rectangle 39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074" name="Line 40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075" name="Line 41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076" name="Line 42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077" name="Line 43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078" name="Line 44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079" name="Line 45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080" name="Line 46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081" name="Line 47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082" name="Line 48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083" name="Line 49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084" name="Rectangle 50"/>
              <p:cNvSpPr>
                <a:spLocks noChangeArrowheads="1"/>
              </p:cNvSpPr>
              <p:nvPr/>
            </p:nvSpPr>
            <p:spPr bwMode="auto">
              <a:xfrm>
                <a:off x="5051" y="2129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45067" name="Rectangle 51"/>
            <p:cNvSpPr>
              <a:spLocks noChangeArrowheads="1"/>
            </p:cNvSpPr>
            <p:nvPr/>
          </p:nvSpPr>
          <p:spPr bwMode="auto">
            <a:xfrm>
              <a:off x="5139" y="2231"/>
              <a:ext cx="39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da -s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5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36" descr="TEMPLE MOUNT(STAN).jpg                                         00000010MAGNUM  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615950"/>
            <a:ext cx="7875588" cy="562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8" name="Rectangle 48"/>
          <p:cNvSpPr>
            <a:spLocks noChangeArrowheads="1"/>
          </p:cNvSpPr>
          <p:nvPr/>
        </p:nvSpPr>
        <p:spPr bwMode="auto">
          <a:xfrm>
            <a:off x="4202113" y="1457325"/>
            <a:ext cx="4114800" cy="6381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63500" dir="2212194" algn="ctr" rotWithShape="0">
              <a:srgbClr val="0F90C7">
                <a:alpha val="50000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 b="1">
                <a:solidFill>
                  <a:srgbClr val="111A94"/>
                </a:solidFill>
                <a:latin typeface="Limon S1" charset="0"/>
              </a:rPr>
              <a:t>PñMm:UrIy:a&gt;&gt;&gt; PñMsuIy:Un</a:t>
            </a:r>
            <a:endParaRPr lang="en-US" sz="2400" b="1">
              <a:solidFill>
                <a:srgbClr val="111A94"/>
              </a:solidFill>
            </a:endParaRPr>
          </a:p>
        </p:txBody>
      </p:sp>
      <p:sp>
        <p:nvSpPr>
          <p:cNvPr id="450610" name="Text Box 50"/>
          <p:cNvSpPr txBox="1">
            <a:spLocks noChangeArrowheads="1"/>
          </p:cNvSpPr>
          <p:nvPr/>
        </p:nvSpPr>
        <p:spPr bwMode="auto">
          <a:xfrm>
            <a:off x="1449388" y="1058863"/>
            <a:ext cx="70739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F90C7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111A94"/>
                </a:solidFill>
                <a:latin typeface="Limon S1" charset="0"/>
              </a:rPr>
              <a:t>TIkEnøgEdlelakG½R)ahaM fVayG</a:t>
            </a:r>
            <a:r>
              <a:rPr lang="ja-JP" altLang="en-US" sz="3200" b="1">
                <a:solidFill>
                  <a:srgbClr val="111A94"/>
                </a:solidFill>
                <a:latin typeface="Limon S1" charset="0"/>
              </a:rPr>
              <a:t>‘</a:t>
            </a:r>
            <a:r>
              <a:rPr lang="en-US" sz="3200" b="1">
                <a:solidFill>
                  <a:srgbClr val="111A94"/>
                </a:solidFill>
                <a:latin typeface="Limon S1" charset="0"/>
              </a:rPr>
              <a:t>ÍsakCadgVaydut</a:t>
            </a:r>
            <a:endParaRPr lang="en-US" b="1">
              <a:solidFill>
                <a:srgbClr val="111A94"/>
              </a:solidFill>
            </a:endParaRPr>
          </a:p>
        </p:txBody>
      </p:sp>
      <p:sp>
        <p:nvSpPr>
          <p:cNvPr id="450611" name="Text Box 51"/>
          <p:cNvSpPr txBox="1">
            <a:spLocks noChangeArrowheads="1"/>
          </p:cNvSpPr>
          <p:nvPr/>
        </p:nvSpPr>
        <p:spPr bwMode="auto">
          <a:xfrm>
            <a:off x="1765300" y="-9525"/>
            <a:ext cx="56689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1 BgSavtakSRt 6³ 14-38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450613" name="Rectangle 53"/>
          <p:cNvSpPr>
            <a:spLocks noChangeArrowheads="1"/>
          </p:cNvSpPr>
          <p:nvPr/>
        </p:nvSpPr>
        <p:spPr bwMode="auto">
          <a:xfrm>
            <a:off x="842963" y="646113"/>
            <a:ext cx="5280025" cy="57626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F90C7">
                <a:alpha val="50000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111A94"/>
                </a:solidFill>
                <a:latin typeface="Limon S1" charset="0"/>
              </a:rPr>
              <a:t>RBHviharelIPñM rbs;RkugeyrUsaLimbc©úb,nñenH</a:t>
            </a:r>
            <a:endParaRPr lang="en-US" b="1">
              <a:solidFill>
                <a:srgbClr val="111A94"/>
              </a:solidFill>
            </a:endParaRPr>
          </a:p>
        </p:txBody>
      </p:sp>
      <p:sp>
        <p:nvSpPr>
          <p:cNvPr id="46087" name="Text Box 133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088" name="Text Box 134"/>
          <p:cNvSpPr txBox="1">
            <a:spLocks noChangeArrowheads="1"/>
          </p:cNvSpPr>
          <p:nvPr/>
        </p:nvSpPr>
        <p:spPr bwMode="auto">
          <a:xfrm>
            <a:off x="8591550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5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50698" name="Rectangle 138"/>
          <p:cNvSpPr>
            <a:spLocks noChangeArrowheads="1"/>
          </p:cNvSpPr>
          <p:nvPr/>
        </p:nvSpPr>
        <p:spPr bwMode="auto">
          <a:xfrm>
            <a:off x="80787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46090" name="Text Box 139"/>
          <p:cNvSpPr txBox="1">
            <a:spLocks noChangeArrowheads="1"/>
          </p:cNvSpPr>
          <p:nvPr/>
        </p:nvSpPr>
        <p:spPr bwMode="auto">
          <a:xfrm>
            <a:off x="6992938" y="6284913"/>
            <a:ext cx="16335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tx1"/>
                </a:solidFill>
                <a:latin typeface="Arial" charset="0"/>
              </a:rPr>
              <a:t>Handbook pg. 32-37</a:t>
            </a:r>
          </a:p>
        </p:txBody>
      </p:sp>
      <p:sp>
        <p:nvSpPr>
          <p:cNvPr id="46091" name="Text Box 140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grpSp>
        <p:nvGrpSpPr>
          <p:cNvPr id="2" name="Group 141"/>
          <p:cNvGrpSpPr>
            <a:grpSpLocks/>
          </p:cNvGrpSpPr>
          <p:nvPr/>
        </p:nvGrpSpPr>
        <p:grpSpPr bwMode="auto">
          <a:xfrm>
            <a:off x="612775" y="2400300"/>
            <a:ext cx="7934325" cy="3509963"/>
            <a:chOff x="1028" y="1707"/>
            <a:chExt cx="3737" cy="454"/>
          </a:xfrm>
        </p:grpSpPr>
        <p:sp>
          <p:nvSpPr>
            <p:cNvPr id="46116" name="Rectangle 142"/>
            <p:cNvSpPr>
              <a:spLocks noChangeArrowheads="1"/>
            </p:cNvSpPr>
            <p:nvPr/>
          </p:nvSpPr>
          <p:spPr bwMode="auto">
            <a:xfrm>
              <a:off x="1041" y="1773"/>
              <a:ext cx="3687" cy="388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703" name="Text Box 143"/>
            <p:cNvSpPr txBox="1">
              <a:spLocks noChangeArrowheads="1"/>
            </p:cNvSpPr>
            <p:nvPr/>
          </p:nvSpPr>
          <p:spPr bwMode="auto">
            <a:xfrm>
              <a:off x="1028" y="1707"/>
              <a:ext cx="3737" cy="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6600">
                  <a:solidFill>
                    <a:srgbClr val="FFFF00"/>
                  </a:solidFill>
                  <a:latin typeface="Limon S1" charset="0"/>
                </a:rPr>
                <a:t>etIBYkeK)aneFVIvay:agem:c?</a:t>
              </a:r>
              <a:endParaRPr lang="en-US" sz="3600">
                <a:solidFill>
                  <a:srgbClr val="FFFF00"/>
                </a:solidFill>
              </a:endParaRPr>
            </a:p>
          </p:txBody>
        </p:sp>
      </p:grpSp>
      <p:sp>
        <p:nvSpPr>
          <p:cNvPr id="450704" name="Text Box 144"/>
          <p:cNvSpPr txBox="1">
            <a:spLocks noChangeArrowheads="1"/>
          </p:cNvSpPr>
          <p:nvPr/>
        </p:nvSpPr>
        <p:spPr bwMode="auto">
          <a:xfrm>
            <a:off x="1217613" y="3354388"/>
            <a:ext cx="6794500" cy="1098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600">
                <a:solidFill>
                  <a:srgbClr val="FFFF00"/>
                </a:solidFill>
                <a:latin typeface="Limon S1" charset="0"/>
              </a:rPr>
              <a:t>KµabrikçaEdlman\Ti§Bl¡</a:t>
            </a:r>
            <a:endParaRPr lang="en-US" sz="3600">
              <a:solidFill>
                <a:srgbClr val="FFFF00"/>
              </a:solidFill>
            </a:endParaRPr>
          </a:p>
        </p:txBody>
      </p:sp>
      <p:sp>
        <p:nvSpPr>
          <p:cNvPr id="450705" name="Text Box 145"/>
          <p:cNvSpPr txBox="1">
            <a:spLocks noChangeArrowheads="1"/>
          </p:cNvSpPr>
          <p:nvPr/>
        </p:nvSpPr>
        <p:spPr bwMode="auto">
          <a:xfrm>
            <a:off x="1176338" y="4137025"/>
            <a:ext cx="6794500" cy="1098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600">
                <a:solidFill>
                  <a:srgbClr val="FFFF00"/>
                </a:solidFill>
                <a:latin typeface="Limon S1" charset="0"/>
              </a:rPr>
              <a:t>Kµan kuMBüÚT½¡</a:t>
            </a:r>
            <a:endParaRPr lang="en-US" sz="3600">
              <a:solidFill>
                <a:srgbClr val="FFFF00"/>
              </a:solidFill>
            </a:endParaRPr>
          </a:p>
        </p:txBody>
      </p:sp>
      <p:sp>
        <p:nvSpPr>
          <p:cNvPr id="450706" name="Text Box 146"/>
          <p:cNvSpPr txBox="1">
            <a:spLocks noChangeArrowheads="1"/>
          </p:cNvSpPr>
          <p:nvPr/>
        </p:nvSpPr>
        <p:spPr bwMode="auto">
          <a:xfrm>
            <a:off x="1784350" y="5049838"/>
            <a:ext cx="5688013" cy="1098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600">
                <a:solidFill>
                  <a:srgbClr val="FFFF00"/>
                </a:solidFill>
                <a:latin typeface="Limon S1" charset="0"/>
              </a:rPr>
              <a:t>manEtfamBlrbs;mnusS¡</a:t>
            </a:r>
            <a:endParaRPr lang="en-US" sz="3600">
              <a:solidFill>
                <a:srgbClr val="FFFF00"/>
              </a:solidFill>
            </a:endParaRPr>
          </a:p>
        </p:txBody>
      </p:sp>
      <p:grpSp>
        <p:nvGrpSpPr>
          <p:cNvPr id="46096" name="Group 147"/>
          <p:cNvGrpSpPr>
            <a:grpSpLocks/>
          </p:cNvGrpSpPr>
          <p:nvPr/>
        </p:nvGrpSpPr>
        <p:grpSpPr bwMode="auto">
          <a:xfrm>
            <a:off x="8018463" y="3406775"/>
            <a:ext cx="981075" cy="1900238"/>
            <a:chOff x="5051" y="2129"/>
            <a:chExt cx="618" cy="1197"/>
          </a:xfrm>
        </p:grpSpPr>
        <p:grpSp>
          <p:nvGrpSpPr>
            <p:cNvPr id="46097" name="Group 148"/>
            <p:cNvGrpSpPr>
              <a:grpSpLocks/>
            </p:cNvGrpSpPr>
            <p:nvPr/>
          </p:nvGrpSpPr>
          <p:grpSpPr bwMode="auto">
            <a:xfrm>
              <a:off x="5051" y="2129"/>
              <a:ext cx="618" cy="1197"/>
              <a:chOff x="5051" y="2129"/>
              <a:chExt cx="618" cy="1197"/>
            </a:xfrm>
          </p:grpSpPr>
          <p:sp>
            <p:nvSpPr>
              <p:cNvPr id="46099" name="Freeform 149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0" name="AutoShape 150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1" name="Rectangle 151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2" name="Line 152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3" name="Rectangle 153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4" name="Rectangle 154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5" name="Line 155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6" name="Line 156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7" name="Line 157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8" name="Line 158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09" name="Line 159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10" name="Line 160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11" name="Line 161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12" name="Line 162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13" name="Line 163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14" name="Line 164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15" name="Rectangle 165"/>
              <p:cNvSpPr>
                <a:spLocks noChangeArrowheads="1"/>
              </p:cNvSpPr>
              <p:nvPr/>
            </p:nvSpPr>
            <p:spPr bwMode="auto">
              <a:xfrm>
                <a:off x="5051" y="2129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46098" name="Rectangle 166"/>
            <p:cNvSpPr>
              <a:spLocks noChangeArrowheads="1"/>
            </p:cNvSpPr>
            <p:nvPr/>
          </p:nvSpPr>
          <p:spPr bwMode="auto">
            <a:xfrm>
              <a:off x="5139" y="2231"/>
              <a:ext cx="39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da -s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50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50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50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50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50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50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8" grpId="0" autoUpdateAnimBg="0"/>
      <p:bldP spid="450610" grpId="0" autoUpdateAnimBg="0"/>
      <p:bldP spid="450613" grpId="0" autoUpdateAnimBg="0"/>
      <p:bldP spid="450704" grpId="0" autoUpdateAnimBg="0"/>
      <p:bldP spid="450705" grpId="0" autoUpdateAnimBg="0"/>
      <p:bldP spid="450706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 descr="TEMPLE MOUNT(STAN).jpg                                         00000010MAGNUM      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615950"/>
            <a:ext cx="7875588" cy="562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2355" name="Rectangle 3"/>
          <p:cNvSpPr>
            <a:spLocks noChangeArrowheads="1"/>
          </p:cNvSpPr>
          <p:nvPr/>
        </p:nvSpPr>
        <p:spPr bwMode="auto">
          <a:xfrm>
            <a:off x="993775" y="1974850"/>
            <a:ext cx="7170738" cy="380365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12356" name="Text Box 4"/>
          <p:cNvSpPr txBox="1">
            <a:spLocks noChangeArrowheads="1"/>
          </p:cNvSpPr>
          <p:nvPr/>
        </p:nvSpPr>
        <p:spPr bwMode="auto">
          <a:xfrm>
            <a:off x="1027113" y="2073275"/>
            <a:ext cx="70739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FF00"/>
                </a:solidFill>
                <a:latin typeface="Limon S1" charset="0"/>
              </a:rPr>
              <a:t>rcnasm&lt;½n§énkarsßabnaTaMgenH eFVI[PJak;ep¥Il¡</a:t>
            </a:r>
            <a:endParaRPr lang="en-US" sz="4000" b="1">
              <a:solidFill>
                <a:srgbClr val="FFFF00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662238" y="4187825"/>
            <a:ext cx="4924425" cy="676275"/>
            <a:chOff x="1677" y="2638"/>
            <a:chExt cx="3102" cy="426"/>
          </a:xfrm>
        </p:grpSpPr>
        <p:grpSp>
          <p:nvGrpSpPr>
            <p:cNvPr id="47155" name="Group 6"/>
            <p:cNvGrpSpPr>
              <a:grpSpLocks/>
            </p:cNvGrpSpPr>
            <p:nvPr/>
          </p:nvGrpSpPr>
          <p:grpSpPr bwMode="auto">
            <a:xfrm>
              <a:off x="3619" y="2640"/>
              <a:ext cx="1160" cy="424"/>
              <a:chOff x="3672" y="2640"/>
              <a:chExt cx="1160" cy="424"/>
            </a:xfrm>
          </p:grpSpPr>
          <p:sp>
            <p:nvSpPr>
              <p:cNvPr id="612359" name="AutoShape 7" descr="Large confetti"/>
              <p:cNvSpPr>
                <a:spLocks noChangeArrowheads="1"/>
              </p:cNvSpPr>
              <p:nvPr/>
            </p:nvSpPr>
            <p:spPr bwMode="auto">
              <a:xfrm rot="10800000">
                <a:off x="3672" y="2640"/>
                <a:ext cx="1144" cy="408"/>
              </a:xfrm>
              <a:prstGeom prst="rtTriangle">
                <a:avLst/>
              </a:prstGeom>
              <a:pattFill prst="lgConfetti">
                <a:fgClr>
                  <a:srgbClr val="B1635B"/>
                </a:fgClr>
                <a:bgClr>
                  <a:schemeClr val="bg1"/>
                </a:bgClr>
              </a:pattFill>
              <a:ln w="12700">
                <a:noFill/>
                <a:miter lim="800000"/>
                <a:headEnd/>
                <a:tailEnd/>
              </a:ln>
              <a:effectLst>
                <a:outerShdw blurRad="63500" dist="125080" dir="143774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12360" name="Freeform 8" descr="Large confetti"/>
              <p:cNvSpPr>
                <a:spLocks/>
              </p:cNvSpPr>
              <p:nvPr/>
            </p:nvSpPr>
            <p:spPr bwMode="auto">
              <a:xfrm>
                <a:off x="3772" y="2676"/>
                <a:ext cx="1060" cy="3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" y="24"/>
                  </a:cxn>
                  <a:cxn ang="0">
                    <a:pos x="60" y="56"/>
                  </a:cxn>
                  <a:cxn ang="0">
                    <a:pos x="96" y="64"/>
                  </a:cxn>
                  <a:cxn ang="0">
                    <a:pos x="120" y="80"/>
                  </a:cxn>
                  <a:cxn ang="0">
                    <a:pos x="152" y="108"/>
                  </a:cxn>
                  <a:cxn ang="0">
                    <a:pos x="256" y="144"/>
                  </a:cxn>
                  <a:cxn ang="0">
                    <a:pos x="316" y="156"/>
                  </a:cxn>
                  <a:cxn ang="0">
                    <a:pos x="328" y="172"/>
                  </a:cxn>
                  <a:cxn ang="0">
                    <a:pos x="332" y="160"/>
                  </a:cxn>
                  <a:cxn ang="0">
                    <a:pos x="384" y="176"/>
                  </a:cxn>
                  <a:cxn ang="0">
                    <a:pos x="564" y="232"/>
                  </a:cxn>
                  <a:cxn ang="0">
                    <a:pos x="628" y="260"/>
                  </a:cxn>
                  <a:cxn ang="0">
                    <a:pos x="672" y="288"/>
                  </a:cxn>
                  <a:cxn ang="0">
                    <a:pos x="744" y="328"/>
                  </a:cxn>
                  <a:cxn ang="0">
                    <a:pos x="832" y="368"/>
                  </a:cxn>
                  <a:cxn ang="0">
                    <a:pos x="876" y="380"/>
                  </a:cxn>
                  <a:cxn ang="0">
                    <a:pos x="916" y="388"/>
                  </a:cxn>
                  <a:cxn ang="0">
                    <a:pos x="1008" y="384"/>
                  </a:cxn>
                  <a:cxn ang="0">
                    <a:pos x="1036" y="372"/>
                  </a:cxn>
                </a:cxnLst>
                <a:rect l="0" t="0" r="r" b="b"/>
                <a:pathLst>
                  <a:path w="1036" h="388">
                    <a:moveTo>
                      <a:pt x="0" y="0"/>
                    </a:moveTo>
                    <a:cubicBezTo>
                      <a:pt x="15" y="5"/>
                      <a:pt x="22" y="15"/>
                      <a:pt x="36" y="24"/>
                    </a:cubicBezTo>
                    <a:cubicBezTo>
                      <a:pt x="38" y="30"/>
                      <a:pt x="54" y="53"/>
                      <a:pt x="60" y="56"/>
                    </a:cubicBezTo>
                    <a:cubicBezTo>
                      <a:pt x="105" y="78"/>
                      <a:pt x="67" y="48"/>
                      <a:pt x="96" y="64"/>
                    </a:cubicBezTo>
                    <a:cubicBezTo>
                      <a:pt x="104" y="68"/>
                      <a:pt x="120" y="80"/>
                      <a:pt x="120" y="80"/>
                    </a:cubicBezTo>
                    <a:cubicBezTo>
                      <a:pt x="127" y="91"/>
                      <a:pt x="152" y="108"/>
                      <a:pt x="152" y="108"/>
                    </a:cubicBezTo>
                    <a:cubicBezTo>
                      <a:pt x="178" y="147"/>
                      <a:pt x="211" y="141"/>
                      <a:pt x="256" y="144"/>
                    </a:cubicBezTo>
                    <a:cubicBezTo>
                      <a:pt x="291" y="155"/>
                      <a:pt x="271" y="151"/>
                      <a:pt x="316" y="156"/>
                    </a:cubicBezTo>
                    <a:cubicBezTo>
                      <a:pt x="320" y="161"/>
                      <a:pt x="321" y="170"/>
                      <a:pt x="328" y="172"/>
                    </a:cubicBezTo>
                    <a:cubicBezTo>
                      <a:pt x="332" y="173"/>
                      <a:pt x="327" y="160"/>
                      <a:pt x="332" y="160"/>
                    </a:cubicBezTo>
                    <a:cubicBezTo>
                      <a:pt x="340" y="158"/>
                      <a:pt x="374" y="173"/>
                      <a:pt x="384" y="176"/>
                    </a:cubicBezTo>
                    <a:cubicBezTo>
                      <a:pt x="440" y="192"/>
                      <a:pt x="509" y="224"/>
                      <a:pt x="564" y="232"/>
                    </a:cubicBezTo>
                    <a:cubicBezTo>
                      <a:pt x="593" y="251"/>
                      <a:pt x="594" y="255"/>
                      <a:pt x="628" y="260"/>
                    </a:cubicBezTo>
                    <a:cubicBezTo>
                      <a:pt x="635" y="281"/>
                      <a:pt x="652" y="281"/>
                      <a:pt x="672" y="288"/>
                    </a:cubicBezTo>
                    <a:cubicBezTo>
                      <a:pt x="693" y="320"/>
                      <a:pt x="715" y="311"/>
                      <a:pt x="744" y="328"/>
                    </a:cubicBezTo>
                    <a:cubicBezTo>
                      <a:pt x="773" y="344"/>
                      <a:pt x="798" y="356"/>
                      <a:pt x="832" y="368"/>
                    </a:cubicBezTo>
                    <a:cubicBezTo>
                      <a:pt x="849" y="373"/>
                      <a:pt x="853" y="375"/>
                      <a:pt x="876" y="380"/>
                    </a:cubicBezTo>
                    <a:cubicBezTo>
                      <a:pt x="889" y="382"/>
                      <a:pt x="916" y="388"/>
                      <a:pt x="916" y="388"/>
                    </a:cubicBezTo>
                    <a:cubicBezTo>
                      <a:pt x="946" y="386"/>
                      <a:pt x="977" y="386"/>
                      <a:pt x="1008" y="384"/>
                    </a:cubicBezTo>
                    <a:cubicBezTo>
                      <a:pt x="1033" y="382"/>
                      <a:pt x="1028" y="386"/>
                      <a:pt x="1036" y="372"/>
                    </a:cubicBezTo>
                  </a:path>
                </a:pathLst>
              </a:custGeom>
              <a:pattFill prst="lgConfetti">
                <a:fgClr>
                  <a:srgbClr val="B1635B"/>
                </a:fgClr>
                <a:bgClr>
                  <a:schemeClr val="bg1"/>
                </a:bgClr>
              </a:patt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5080" dir="143774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47156" name="Group 9"/>
            <p:cNvGrpSpPr>
              <a:grpSpLocks/>
            </p:cNvGrpSpPr>
            <p:nvPr/>
          </p:nvGrpSpPr>
          <p:grpSpPr bwMode="auto">
            <a:xfrm rot="21524310" flipH="1">
              <a:off x="1677" y="2638"/>
              <a:ext cx="807" cy="325"/>
              <a:chOff x="3672" y="2640"/>
              <a:chExt cx="1160" cy="424"/>
            </a:xfrm>
          </p:grpSpPr>
          <p:sp>
            <p:nvSpPr>
              <p:cNvPr id="612362" name="AutoShape 10" descr="Large confetti"/>
              <p:cNvSpPr>
                <a:spLocks noChangeArrowheads="1"/>
              </p:cNvSpPr>
              <p:nvPr/>
            </p:nvSpPr>
            <p:spPr bwMode="auto">
              <a:xfrm rot="10800000">
                <a:off x="3673" y="2639"/>
                <a:ext cx="1144" cy="408"/>
              </a:xfrm>
              <a:prstGeom prst="rtTriangle">
                <a:avLst/>
              </a:prstGeom>
              <a:pattFill prst="lgConfetti">
                <a:fgClr>
                  <a:srgbClr val="B1635B"/>
                </a:fgClr>
                <a:bgClr>
                  <a:schemeClr val="bg1"/>
                </a:bgClr>
              </a:pattFill>
              <a:ln w="12700">
                <a:noFill/>
                <a:miter lim="800000"/>
                <a:headEnd/>
                <a:tailEnd/>
              </a:ln>
              <a:effectLst>
                <a:outerShdw blurRad="63500" dist="125080" dir="143774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12363" name="Freeform 11" descr="Large confetti"/>
              <p:cNvSpPr>
                <a:spLocks/>
              </p:cNvSpPr>
              <p:nvPr/>
            </p:nvSpPr>
            <p:spPr bwMode="auto">
              <a:xfrm>
                <a:off x="3773" y="2676"/>
                <a:ext cx="1059" cy="3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" y="24"/>
                  </a:cxn>
                  <a:cxn ang="0">
                    <a:pos x="60" y="56"/>
                  </a:cxn>
                  <a:cxn ang="0">
                    <a:pos x="96" y="64"/>
                  </a:cxn>
                  <a:cxn ang="0">
                    <a:pos x="120" y="80"/>
                  </a:cxn>
                  <a:cxn ang="0">
                    <a:pos x="152" y="108"/>
                  </a:cxn>
                  <a:cxn ang="0">
                    <a:pos x="256" y="144"/>
                  </a:cxn>
                  <a:cxn ang="0">
                    <a:pos x="316" y="156"/>
                  </a:cxn>
                  <a:cxn ang="0">
                    <a:pos x="328" y="172"/>
                  </a:cxn>
                  <a:cxn ang="0">
                    <a:pos x="332" y="160"/>
                  </a:cxn>
                  <a:cxn ang="0">
                    <a:pos x="384" y="176"/>
                  </a:cxn>
                  <a:cxn ang="0">
                    <a:pos x="564" y="232"/>
                  </a:cxn>
                  <a:cxn ang="0">
                    <a:pos x="628" y="260"/>
                  </a:cxn>
                  <a:cxn ang="0">
                    <a:pos x="672" y="288"/>
                  </a:cxn>
                  <a:cxn ang="0">
                    <a:pos x="744" y="328"/>
                  </a:cxn>
                  <a:cxn ang="0">
                    <a:pos x="832" y="368"/>
                  </a:cxn>
                  <a:cxn ang="0">
                    <a:pos x="876" y="380"/>
                  </a:cxn>
                  <a:cxn ang="0">
                    <a:pos x="916" y="388"/>
                  </a:cxn>
                  <a:cxn ang="0">
                    <a:pos x="1008" y="384"/>
                  </a:cxn>
                  <a:cxn ang="0">
                    <a:pos x="1036" y="372"/>
                  </a:cxn>
                </a:cxnLst>
                <a:rect l="0" t="0" r="r" b="b"/>
                <a:pathLst>
                  <a:path w="1036" h="388">
                    <a:moveTo>
                      <a:pt x="0" y="0"/>
                    </a:moveTo>
                    <a:cubicBezTo>
                      <a:pt x="15" y="5"/>
                      <a:pt x="22" y="15"/>
                      <a:pt x="36" y="24"/>
                    </a:cubicBezTo>
                    <a:cubicBezTo>
                      <a:pt x="38" y="30"/>
                      <a:pt x="54" y="53"/>
                      <a:pt x="60" y="56"/>
                    </a:cubicBezTo>
                    <a:cubicBezTo>
                      <a:pt x="105" y="78"/>
                      <a:pt x="67" y="48"/>
                      <a:pt x="96" y="64"/>
                    </a:cubicBezTo>
                    <a:cubicBezTo>
                      <a:pt x="104" y="68"/>
                      <a:pt x="120" y="80"/>
                      <a:pt x="120" y="80"/>
                    </a:cubicBezTo>
                    <a:cubicBezTo>
                      <a:pt x="127" y="91"/>
                      <a:pt x="152" y="108"/>
                      <a:pt x="152" y="108"/>
                    </a:cubicBezTo>
                    <a:cubicBezTo>
                      <a:pt x="178" y="147"/>
                      <a:pt x="211" y="141"/>
                      <a:pt x="256" y="144"/>
                    </a:cubicBezTo>
                    <a:cubicBezTo>
                      <a:pt x="291" y="155"/>
                      <a:pt x="271" y="151"/>
                      <a:pt x="316" y="156"/>
                    </a:cubicBezTo>
                    <a:cubicBezTo>
                      <a:pt x="320" y="161"/>
                      <a:pt x="321" y="170"/>
                      <a:pt x="328" y="172"/>
                    </a:cubicBezTo>
                    <a:cubicBezTo>
                      <a:pt x="332" y="173"/>
                      <a:pt x="327" y="160"/>
                      <a:pt x="332" y="160"/>
                    </a:cubicBezTo>
                    <a:cubicBezTo>
                      <a:pt x="340" y="158"/>
                      <a:pt x="374" y="173"/>
                      <a:pt x="384" y="176"/>
                    </a:cubicBezTo>
                    <a:cubicBezTo>
                      <a:pt x="440" y="192"/>
                      <a:pt x="509" y="224"/>
                      <a:pt x="564" y="232"/>
                    </a:cubicBezTo>
                    <a:cubicBezTo>
                      <a:pt x="593" y="251"/>
                      <a:pt x="594" y="255"/>
                      <a:pt x="628" y="260"/>
                    </a:cubicBezTo>
                    <a:cubicBezTo>
                      <a:pt x="635" y="281"/>
                      <a:pt x="652" y="281"/>
                      <a:pt x="672" y="288"/>
                    </a:cubicBezTo>
                    <a:cubicBezTo>
                      <a:pt x="693" y="320"/>
                      <a:pt x="715" y="311"/>
                      <a:pt x="744" y="328"/>
                    </a:cubicBezTo>
                    <a:cubicBezTo>
                      <a:pt x="773" y="344"/>
                      <a:pt x="798" y="356"/>
                      <a:pt x="832" y="368"/>
                    </a:cubicBezTo>
                    <a:cubicBezTo>
                      <a:pt x="849" y="373"/>
                      <a:pt x="853" y="375"/>
                      <a:pt x="876" y="380"/>
                    </a:cubicBezTo>
                    <a:cubicBezTo>
                      <a:pt x="889" y="382"/>
                      <a:pt x="916" y="388"/>
                      <a:pt x="916" y="388"/>
                    </a:cubicBezTo>
                    <a:cubicBezTo>
                      <a:pt x="946" y="386"/>
                      <a:pt x="977" y="386"/>
                      <a:pt x="1008" y="384"/>
                    </a:cubicBezTo>
                    <a:cubicBezTo>
                      <a:pt x="1033" y="382"/>
                      <a:pt x="1028" y="386"/>
                      <a:pt x="1036" y="372"/>
                    </a:cubicBezTo>
                  </a:path>
                </a:pathLst>
              </a:custGeom>
              <a:pattFill prst="lgConfetti">
                <a:fgClr>
                  <a:srgbClr val="B1635B"/>
                </a:fgClr>
                <a:bgClr>
                  <a:schemeClr val="bg1"/>
                </a:bgClr>
              </a:pattFill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125080" dir="1437749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643188" y="4165600"/>
            <a:ext cx="4940300" cy="903288"/>
            <a:chOff x="1911" y="2624"/>
            <a:chExt cx="2924" cy="561"/>
          </a:xfrm>
        </p:grpSpPr>
        <p:sp>
          <p:nvSpPr>
            <p:cNvPr id="47152" name="Line 13"/>
            <p:cNvSpPr>
              <a:spLocks noChangeShapeType="1"/>
            </p:cNvSpPr>
            <p:nvPr/>
          </p:nvSpPr>
          <p:spPr bwMode="auto">
            <a:xfrm>
              <a:off x="1911" y="2624"/>
              <a:ext cx="2" cy="46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3" name="Line 14"/>
            <p:cNvSpPr>
              <a:spLocks noChangeShapeType="1"/>
            </p:cNvSpPr>
            <p:nvPr/>
          </p:nvSpPr>
          <p:spPr bwMode="auto">
            <a:xfrm>
              <a:off x="1911" y="2628"/>
              <a:ext cx="292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4" name="Line 15"/>
            <p:cNvSpPr>
              <a:spLocks noChangeShapeType="1"/>
            </p:cNvSpPr>
            <p:nvPr/>
          </p:nvSpPr>
          <p:spPr bwMode="auto">
            <a:xfrm>
              <a:off x="4835" y="2631"/>
              <a:ext cx="0" cy="55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112" name="Group 79"/>
          <p:cNvGrpSpPr>
            <a:grpSpLocks/>
          </p:cNvGrpSpPr>
          <p:nvPr/>
        </p:nvGrpSpPr>
        <p:grpSpPr bwMode="auto">
          <a:xfrm>
            <a:off x="1258888" y="2952750"/>
            <a:ext cx="2493962" cy="1622425"/>
            <a:chOff x="793" y="1860"/>
            <a:chExt cx="1571" cy="1022"/>
          </a:xfrm>
        </p:grpSpPr>
        <p:sp>
          <p:nvSpPr>
            <p:cNvPr id="612369" name="Rectangle 17"/>
            <p:cNvSpPr>
              <a:spLocks noChangeArrowheads="1"/>
            </p:cNvSpPr>
            <p:nvPr/>
          </p:nvSpPr>
          <p:spPr bwMode="auto">
            <a:xfrm>
              <a:off x="883" y="1864"/>
              <a:ext cx="1405" cy="659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12370" name="AutoShape 18"/>
            <p:cNvSpPr>
              <a:spLocks noChangeArrowheads="1"/>
            </p:cNvSpPr>
            <p:nvPr/>
          </p:nvSpPr>
          <p:spPr bwMode="auto">
            <a:xfrm>
              <a:off x="793" y="2343"/>
              <a:ext cx="740" cy="539"/>
            </a:xfrm>
            <a:prstGeom prst="curvedRightArrow">
              <a:avLst>
                <a:gd name="adj1" fmla="val 20000"/>
                <a:gd name="adj2" fmla="val 40000"/>
                <a:gd name="adj3" fmla="val 45764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12371" name="Text Box 19"/>
            <p:cNvSpPr txBox="1">
              <a:spLocks noChangeArrowheads="1"/>
            </p:cNvSpPr>
            <p:nvPr/>
          </p:nvSpPr>
          <p:spPr bwMode="auto">
            <a:xfrm>
              <a:off x="839" y="1860"/>
              <a:ext cx="1525" cy="7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latin typeface="Limon S1" charset="0"/>
                </a:rPr>
                <a:t>PaKxaglic</a:t>
              </a:r>
              <a:r>
                <a:rPr lang="en-US" sz="2000" b="1">
                  <a:solidFill>
                    <a:srgbClr val="FFFF00"/>
                  </a:solidFill>
                </a:rPr>
                <a:t> </a:t>
              </a:r>
              <a:r>
                <a:rPr lang="ja-JP" altLang="en-US" b="1">
                  <a:solidFill>
                    <a:srgbClr val="FFFF00"/>
                  </a:solidFill>
                  <a:latin typeface="Limon S1" charset="0"/>
                </a:rPr>
                <a:t>“</a:t>
              </a:r>
              <a:r>
                <a:rPr lang="en-US" b="1">
                  <a:solidFill>
                    <a:srgbClr val="FFFF00"/>
                  </a:solidFill>
                  <a:latin typeface="Limon S1" charset="0"/>
                </a:rPr>
                <a:t>W</a:t>
              </a:r>
              <a:r>
                <a:rPr lang="en-US" sz="3600" b="1">
                  <a:solidFill>
                    <a:srgbClr val="FFFF00"/>
                  </a:solidFill>
                  <a:latin typeface="Limon S1" charset="0"/>
                </a:rPr>
                <a:t>TMnYjkMEpg</a:t>
              </a:r>
              <a:r>
                <a:rPr lang="ja-JP" altLang="en-US" b="1">
                  <a:solidFill>
                    <a:srgbClr val="FFFF00"/>
                  </a:solidFill>
                  <a:latin typeface="Limon S1" charset="0"/>
                </a:rPr>
                <a:t>”</a:t>
              </a:r>
              <a:endParaRPr lang="en-US" b="1">
                <a:solidFill>
                  <a:srgbClr val="FFFF00"/>
                </a:solidFill>
                <a:latin typeface="Limon S1" charset="0"/>
              </a:endParaRPr>
            </a:p>
          </p:txBody>
        </p:sp>
      </p:grpSp>
      <p:sp>
        <p:nvSpPr>
          <p:cNvPr id="612372" name="Freeform 20"/>
          <p:cNvSpPr>
            <a:spLocks/>
          </p:cNvSpPr>
          <p:nvPr/>
        </p:nvSpPr>
        <p:spPr bwMode="auto">
          <a:xfrm>
            <a:off x="812800" y="3762375"/>
            <a:ext cx="7632700" cy="1354138"/>
          </a:xfrm>
          <a:custGeom>
            <a:avLst/>
            <a:gdLst/>
            <a:ahLst/>
            <a:cxnLst>
              <a:cxn ang="0">
                <a:pos x="0" y="853"/>
              </a:cxn>
              <a:cxn ang="0">
                <a:pos x="172" y="778"/>
              </a:cxn>
              <a:cxn ang="0">
                <a:pos x="225" y="793"/>
              </a:cxn>
              <a:cxn ang="0">
                <a:pos x="270" y="808"/>
              </a:cxn>
              <a:cxn ang="0">
                <a:pos x="494" y="800"/>
              </a:cxn>
              <a:cxn ang="0">
                <a:pos x="636" y="763"/>
              </a:cxn>
              <a:cxn ang="0">
                <a:pos x="756" y="726"/>
              </a:cxn>
              <a:cxn ang="0">
                <a:pos x="800" y="711"/>
              </a:cxn>
              <a:cxn ang="0">
                <a:pos x="890" y="651"/>
              </a:cxn>
              <a:cxn ang="0">
                <a:pos x="980" y="621"/>
              </a:cxn>
              <a:cxn ang="0">
                <a:pos x="1047" y="598"/>
              </a:cxn>
              <a:cxn ang="0">
                <a:pos x="1092" y="584"/>
              </a:cxn>
              <a:cxn ang="0">
                <a:pos x="1212" y="598"/>
              </a:cxn>
              <a:cxn ang="0">
                <a:pos x="1271" y="584"/>
              </a:cxn>
              <a:cxn ang="0">
                <a:pos x="1406" y="554"/>
              </a:cxn>
              <a:cxn ang="0">
                <a:pos x="1698" y="397"/>
              </a:cxn>
              <a:cxn ang="0">
                <a:pos x="1765" y="374"/>
              </a:cxn>
              <a:cxn ang="0">
                <a:pos x="1787" y="367"/>
              </a:cxn>
              <a:cxn ang="0">
                <a:pos x="1855" y="329"/>
              </a:cxn>
              <a:cxn ang="0">
                <a:pos x="1937" y="277"/>
              </a:cxn>
              <a:cxn ang="0">
                <a:pos x="2027" y="225"/>
              </a:cxn>
              <a:cxn ang="0">
                <a:pos x="2049" y="210"/>
              </a:cxn>
              <a:cxn ang="0">
                <a:pos x="2064" y="187"/>
              </a:cxn>
              <a:cxn ang="0">
                <a:pos x="2109" y="157"/>
              </a:cxn>
              <a:cxn ang="0">
                <a:pos x="2131" y="135"/>
              </a:cxn>
              <a:cxn ang="0">
                <a:pos x="2266" y="98"/>
              </a:cxn>
              <a:cxn ang="0">
                <a:pos x="2333" y="105"/>
              </a:cxn>
              <a:cxn ang="0">
                <a:pos x="2528" y="90"/>
              </a:cxn>
              <a:cxn ang="0">
                <a:pos x="2610" y="38"/>
              </a:cxn>
              <a:cxn ang="0">
                <a:pos x="2722" y="8"/>
              </a:cxn>
              <a:cxn ang="0">
                <a:pos x="2744" y="0"/>
              </a:cxn>
              <a:cxn ang="0">
                <a:pos x="2842" y="60"/>
              </a:cxn>
              <a:cxn ang="0">
                <a:pos x="2864" y="75"/>
              </a:cxn>
              <a:cxn ang="0">
                <a:pos x="2894" y="120"/>
              </a:cxn>
              <a:cxn ang="0">
                <a:pos x="3021" y="172"/>
              </a:cxn>
              <a:cxn ang="0">
                <a:pos x="3051" y="165"/>
              </a:cxn>
              <a:cxn ang="0">
                <a:pos x="3096" y="180"/>
              </a:cxn>
              <a:cxn ang="0">
                <a:pos x="3208" y="314"/>
              </a:cxn>
              <a:cxn ang="0">
                <a:pos x="3268" y="367"/>
              </a:cxn>
              <a:cxn ang="0">
                <a:pos x="3387" y="419"/>
              </a:cxn>
              <a:cxn ang="0">
                <a:pos x="3470" y="471"/>
              </a:cxn>
              <a:cxn ang="0">
                <a:pos x="3544" y="479"/>
              </a:cxn>
              <a:cxn ang="0">
                <a:pos x="3709" y="509"/>
              </a:cxn>
              <a:cxn ang="0">
                <a:pos x="3754" y="524"/>
              </a:cxn>
              <a:cxn ang="0">
                <a:pos x="3776" y="531"/>
              </a:cxn>
              <a:cxn ang="0">
                <a:pos x="3866" y="569"/>
              </a:cxn>
              <a:cxn ang="0">
                <a:pos x="3888" y="576"/>
              </a:cxn>
              <a:cxn ang="0">
                <a:pos x="3933" y="613"/>
              </a:cxn>
              <a:cxn ang="0">
                <a:pos x="3948" y="636"/>
              </a:cxn>
              <a:cxn ang="0">
                <a:pos x="4053" y="666"/>
              </a:cxn>
              <a:cxn ang="0">
                <a:pos x="4143" y="703"/>
              </a:cxn>
              <a:cxn ang="0">
                <a:pos x="4352" y="711"/>
              </a:cxn>
              <a:cxn ang="0">
                <a:pos x="4509" y="748"/>
              </a:cxn>
              <a:cxn ang="0">
                <a:pos x="4808" y="703"/>
              </a:cxn>
            </a:cxnLst>
            <a:rect l="0" t="0" r="r" b="b"/>
            <a:pathLst>
              <a:path w="4808" h="853">
                <a:moveTo>
                  <a:pt x="0" y="853"/>
                </a:moveTo>
                <a:cubicBezTo>
                  <a:pt x="19" y="796"/>
                  <a:pt x="119" y="785"/>
                  <a:pt x="172" y="778"/>
                </a:cubicBezTo>
                <a:cubicBezTo>
                  <a:pt x="189" y="783"/>
                  <a:pt x="207" y="787"/>
                  <a:pt x="225" y="793"/>
                </a:cubicBezTo>
                <a:cubicBezTo>
                  <a:pt x="240" y="797"/>
                  <a:pt x="270" y="808"/>
                  <a:pt x="270" y="808"/>
                </a:cubicBezTo>
                <a:cubicBezTo>
                  <a:pt x="351" y="801"/>
                  <a:pt x="413" y="792"/>
                  <a:pt x="494" y="800"/>
                </a:cubicBezTo>
                <a:cubicBezTo>
                  <a:pt x="542" y="788"/>
                  <a:pt x="588" y="777"/>
                  <a:pt x="636" y="763"/>
                </a:cubicBezTo>
                <a:cubicBezTo>
                  <a:pt x="671" y="738"/>
                  <a:pt x="714" y="732"/>
                  <a:pt x="756" y="726"/>
                </a:cubicBezTo>
                <a:cubicBezTo>
                  <a:pt x="770" y="720"/>
                  <a:pt x="786" y="718"/>
                  <a:pt x="800" y="711"/>
                </a:cubicBezTo>
                <a:cubicBezTo>
                  <a:pt x="825" y="697"/>
                  <a:pt x="861" y="660"/>
                  <a:pt x="890" y="651"/>
                </a:cubicBezTo>
                <a:cubicBezTo>
                  <a:pt x="919" y="641"/>
                  <a:pt x="950" y="631"/>
                  <a:pt x="980" y="621"/>
                </a:cubicBezTo>
                <a:cubicBezTo>
                  <a:pt x="1071" y="587"/>
                  <a:pt x="969" y="620"/>
                  <a:pt x="1047" y="598"/>
                </a:cubicBezTo>
                <a:cubicBezTo>
                  <a:pt x="1062" y="593"/>
                  <a:pt x="1092" y="584"/>
                  <a:pt x="1092" y="584"/>
                </a:cubicBezTo>
                <a:cubicBezTo>
                  <a:pt x="1132" y="587"/>
                  <a:pt x="1171" y="598"/>
                  <a:pt x="1212" y="598"/>
                </a:cubicBezTo>
                <a:cubicBezTo>
                  <a:pt x="1237" y="598"/>
                  <a:pt x="1248" y="589"/>
                  <a:pt x="1271" y="584"/>
                </a:cubicBezTo>
                <a:cubicBezTo>
                  <a:pt x="1315" y="572"/>
                  <a:pt x="1361" y="568"/>
                  <a:pt x="1406" y="554"/>
                </a:cubicBezTo>
                <a:cubicBezTo>
                  <a:pt x="1466" y="461"/>
                  <a:pt x="1592" y="413"/>
                  <a:pt x="1698" y="397"/>
                </a:cubicBezTo>
                <a:cubicBezTo>
                  <a:pt x="1720" y="389"/>
                  <a:pt x="1742" y="381"/>
                  <a:pt x="1765" y="374"/>
                </a:cubicBezTo>
                <a:cubicBezTo>
                  <a:pt x="1772" y="371"/>
                  <a:pt x="1787" y="367"/>
                  <a:pt x="1787" y="367"/>
                </a:cubicBezTo>
                <a:cubicBezTo>
                  <a:pt x="1809" y="352"/>
                  <a:pt x="1832" y="343"/>
                  <a:pt x="1855" y="329"/>
                </a:cubicBezTo>
                <a:cubicBezTo>
                  <a:pt x="1873" y="301"/>
                  <a:pt x="1904" y="286"/>
                  <a:pt x="1937" y="277"/>
                </a:cubicBezTo>
                <a:cubicBezTo>
                  <a:pt x="1968" y="256"/>
                  <a:pt x="1991" y="235"/>
                  <a:pt x="2027" y="225"/>
                </a:cubicBezTo>
                <a:cubicBezTo>
                  <a:pt x="2034" y="220"/>
                  <a:pt x="2042" y="216"/>
                  <a:pt x="2049" y="210"/>
                </a:cubicBezTo>
                <a:cubicBezTo>
                  <a:pt x="2055" y="203"/>
                  <a:pt x="2057" y="193"/>
                  <a:pt x="2064" y="187"/>
                </a:cubicBezTo>
                <a:cubicBezTo>
                  <a:pt x="2077" y="175"/>
                  <a:pt x="2096" y="169"/>
                  <a:pt x="2109" y="157"/>
                </a:cubicBezTo>
                <a:cubicBezTo>
                  <a:pt x="2116" y="149"/>
                  <a:pt x="2121" y="140"/>
                  <a:pt x="2131" y="135"/>
                </a:cubicBezTo>
                <a:cubicBezTo>
                  <a:pt x="2170" y="113"/>
                  <a:pt x="2223" y="110"/>
                  <a:pt x="2266" y="98"/>
                </a:cubicBezTo>
                <a:cubicBezTo>
                  <a:pt x="2318" y="114"/>
                  <a:pt x="2296" y="116"/>
                  <a:pt x="2333" y="105"/>
                </a:cubicBezTo>
                <a:cubicBezTo>
                  <a:pt x="2385" y="120"/>
                  <a:pt x="2475" y="119"/>
                  <a:pt x="2528" y="90"/>
                </a:cubicBezTo>
                <a:cubicBezTo>
                  <a:pt x="2545" y="80"/>
                  <a:pt x="2588" y="45"/>
                  <a:pt x="2610" y="38"/>
                </a:cubicBezTo>
                <a:cubicBezTo>
                  <a:pt x="2646" y="25"/>
                  <a:pt x="2684" y="18"/>
                  <a:pt x="2722" y="8"/>
                </a:cubicBezTo>
                <a:cubicBezTo>
                  <a:pt x="2729" y="5"/>
                  <a:pt x="2736" y="2"/>
                  <a:pt x="2744" y="0"/>
                </a:cubicBezTo>
                <a:cubicBezTo>
                  <a:pt x="2794" y="10"/>
                  <a:pt x="2796" y="29"/>
                  <a:pt x="2842" y="60"/>
                </a:cubicBezTo>
                <a:cubicBezTo>
                  <a:pt x="2849" y="64"/>
                  <a:pt x="2864" y="75"/>
                  <a:pt x="2864" y="75"/>
                </a:cubicBezTo>
                <a:cubicBezTo>
                  <a:pt x="2874" y="90"/>
                  <a:pt x="2876" y="114"/>
                  <a:pt x="2894" y="120"/>
                </a:cubicBezTo>
                <a:cubicBezTo>
                  <a:pt x="2938" y="134"/>
                  <a:pt x="2976" y="157"/>
                  <a:pt x="3021" y="172"/>
                </a:cubicBezTo>
                <a:cubicBezTo>
                  <a:pt x="3031" y="169"/>
                  <a:pt x="3040" y="163"/>
                  <a:pt x="3051" y="165"/>
                </a:cubicBezTo>
                <a:cubicBezTo>
                  <a:pt x="3066" y="166"/>
                  <a:pt x="3096" y="180"/>
                  <a:pt x="3096" y="180"/>
                </a:cubicBezTo>
                <a:cubicBezTo>
                  <a:pt x="3130" y="231"/>
                  <a:pt x="3144" y="293"/>
                  <a:pt x="3208" y="314"/>
                </a:cubicBezTo>
                <a:cubicBezTo>
                  <a:pt x="3231" y="330"/>
                  <a:pt x="3241" y="355"/>
                  <a:pt x="3268" y="367"/>
                </a:cubicBezTo>
                <a:cubicBezTo>
                  <a:pt x="3317" y="388"/>
                  <a:pt x="3339" y="391"/>
                  <a:pt x="3387" y="419"/>
                </a:cubicBezTo>
                <a:cubicBezTo>
                  <a:pt x="3400" y="469"/>
                  <a:pt x="3417" y="464"/>
                  <a:pt x="3470" y="471"/>
                </a:cubicBezTo>
                <a:cubicBezTo>
                  <a:pt x="3497" y="481"/>
                  <a:pt x="3515" y="488"/>
                  <a:pt x="3544" y="479"/>
                </a:cubicBezTo>
                <a:cubicBezTo>
                  <a:pt x="3599" y="485"/>
                  <a:pt x="3654" y="495"/>
                  <a:pt x="3709" y="509"/>
                </a:cubicBezTo>
                <a:cubicBezTo>
                  <a:pt x="3724" y="512"/>
                  <a:pt x="3738" y="519"/>
                  <a:pt x="3754" y="524"/>
                </a:cubicBezTo>
                <a:cubicBezTo>
                  <a:pt x="3761" y="526"/>
                  <a:pt x="3776" y="531"/>
                  <a:pt x="3776" y="531"/>
                </a:cubicBezTo>
                <a:cubicBezTo>
                  <a:pt x="3805" y="550"/>
                  <a:pt x="3831" y="557"/>
                  <a:pt x="3866" y="569"/>
                </a:cubicBezTo>
                <a:cubicBezTo>
                  <a:pt x="3873" y="571"/>
                  <a:pt x="3888" y="576"/>
                  <a:pt x="3888" y="576"/>
                </a:cubicBezTo>
                <a:cubicBezTo>
                  <a:pt x="3910" y="590"/>
                  <a:pt x="3915" y="591"/>
                  <a:pt x="3933" y="613"/>
                </a:cubicBezTo>
                <a:cubicBezTo>
                  <a:pt x="3938" y="620"/>
                  <a:pt x="3940" y="630"/>
                  <a:pt x="3948" y="636"/>
                </a:cubicBezTo>
                <a:cubicBezTo>
                  <a:pt x="3966" y="650"/>
                  <a:pt x="4039" y="662"/>
                  <a:pt x="4053" y="666"/>
                </a:cubicBezTo>
                <a:cubicBezTo>
                  <a:pt x="4087" y="675"/>
                  <a:pt x="4110" y="692"/>
                  <a:pt x="4143" y="703"/>
                </a:cubicBezTo>
                <a:cubicBezTo>
                  <a:pt x="4217" y="697"/>
                  <a:pt x="4279" y="693"/>
                  <a:pt x="4352" y="711"/>
                </a:cubicBezTo>
                <a:cubicBezTo>
                  <a:pt x="4404" y="723"/>
                  <a:pt x="4509" y="748"/>
                  <a:pt x="4509" y="748"/>
                </a:cubicBezTo>
                <a:cubicBezTo>
                  <a:pt x="4608" y="736"/>
                  <a:pt x="4707" y="703"/>
                  <a:pt x="4808" y="703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12373" name="Rectangle 21"/>
          <p:cNvSpPr>
            <a:spLocks noChangeArrowheads="1"/>
          </p:cNvSpPr>
          <p:nvPr/>
        </p:nvSpPr>
        <p:spPr bwMode="auto">
          <a:xfrm>
            <a:off x="3894138" y="3582988"/>
            <a:ext cx="1971675" cy="569912"/>
          </a:xfrm>
          <a:prstGeom prst="rect">
            <a:avLst/>
          </a:prstGeom>
          <a:solidFill>
            <a:srgbClr val="1039B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2374" name="Rectangle 22"/>
          <p:cNvSpPr>
            <a:spLocks noChangeArrowheads="1"/>
          </p:cNvSpPr>
          <p:nvPr/>
        </p:nvSpPr>
        <p:spPr bwMode="auto">
          <a:xfrm>
            <a:off x="842963" y="646113"/>
            <a:ext cx="5280025" cy="57626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F90C7">
                <a:alpha val="50000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111A94"/>
                </a:solidFill>
                <a:latin typeface="Limon S1" pitchFamily="2" charset="0"/>
                <a:ea typeface="+mn-ea"/>
                <a:cs typeface="+mn-cs"/>
              </a:rPr>
              <a:t>RBHviharelIPñM rbs;RkugeyrUsaLimbc©úb,nñenH</a:t>
            </a:r>
          </a:p>
        </p:txBody>
      </p:sp>
      <p:sp>
        <p:nvSpPr>
          <p:cNvPr id="47116" name="Text Box 43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117" name="Text Box 44"/>
          <p:cNvSpPr txBox="1">
            <a:spLocks noChangeArrowheads="1"/>
          </p:cNvSpPr>
          <p:nvPr/>
        </p:nvSpPr>
        <p:spPr bwMode="auto">
          <a:xfrm>
            <a:off x="8597900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6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12397" name="Rectangle 45"/>
          <p:cNvSpPr>
            <a:spLocks noChangeArrowheads="1"/>
          </p:cNvSpPr>
          <p:nvPr/>
        </p:nvSpPr>
        <p:spPr bwMode="auto">
          <a:xfrm>
            <a:off x="8075613" y="65325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612398" name="Text Box 46"/>
          <p:cNvSpPr txBox="1">
            <a:spLocks noChangeArrowheads="1"/>
          </p:cNvSpPr>
          <p:nvPr/>
        </p:nvSpPr>
        <p:spPr bwMode="auto">
          <a:xfrm>
            <a:off x="1765300" y="0"/>
            <a:ext cx="56689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1 BgSavtakSRt 6³ 14-38/   m:afay 21³ 12-23 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47120" name="Text Box 47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sp>
        <p:nvSpPr>
          <p:cNvPr id="612400" name="Rectangle 48"/>
          <p:cNvSpPr>
            <a:spLocks noChangeArrowheads="1"/>
          </p:cNvSpPr>
          <p:nvPr/>
        </p:nvSpPr>
        <p:spPr bwMode="auto">
          <a:xfrm>
            <a:off x="4202113" y="1457325"/>
            <a:ext cx="4114800" cy="6381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63500" dir="2212194" algn="ctr" rotWithShape="0">
              <a:srgbClr val="0F90C7">
                <a:alpha val="50000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 b="1">
                <a:solidFill>
                  <a:srgbClr val="111A94"/>
                </a:solidFill>
                <a:latin typeface="Limon S1" pitchFamily="2" charset="0"/>
                <a:ea typeface="+mn-ea"/>
                <a:cs typeface="+mn-cs"/>
              </a:rPr>
              <a:t>PñMm:UrIy:a&gt;&gt;&gt; PñMsuIy:Un</a:t>
            </a:r>
          </a:p>
        </p:txBody>
      </p:sp>
      <p:sp>
        <p:nvSpPr>
          <p:cNvPr id="612401" name="Text Box 49"/>
          <p:cNvSpPr txBox="1">
            <a:spLocks noChangeArrowheads="1"/>
          </p:cNvSpPr>
          <p:nvPr/>
        </p:nvSpPr>
        <p:spPr bwMode="auto">
          <a:xfrm>
            <a:off x="1449388" y="1058863"/>
            <a:ext cx="70739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F90C7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111A94"/>
                </a:solidFill>
                <a:latin typeface="Limon S1" charset="0"/>
              </a:rPr>
              <a:t>TIkEnøgEdlelakG½R)ahaM fVayG</a:t>
            </a:r>
            <a:r>
              <a:rPr lang="ja-JP" altLang="en-US" sz="3200" b="1">
                <a:solidFill>
                  <a:srgbClr val="111A94"/>
                </a:solidFill>
                <a:latin typeface="Limon S1" charset="0"/>
              </a:rPr>
              <a:t>‘</a:t>
            </a:r>
            <a:r>
              <a:rPr lang="en-US" sz="3200" b="1">
                <a:solidFill>
                  <a:srgbClr val="111A94"/>
                </a:solidFill>
                <a:latin typeface="Limon S1" charset="0"/>
              </a:rPr>
              <a:t>ÍsakCadgVaydut</a:t>
            </a:r>
          </a:p>
        </p:txBody>
      </p:sp>
      <p:grpSp>
        <p:nvGrpSpPr>
          <p:cNvPr id="7" name="Group 50"/>
          <p:cNvGrpSpPr>
            <a:grpSpLocks/>
          </p:cNvGrpSpPr>
          <p:nvPr/>
        </p:nvGrpSpPr>
        <p:grpSpPr bwMode="auto">
          <a:xfrm>
            <a:off x="3063875" y="3122613"/>
            <a:ext cx="3355975" cy="2687637"/>
            <a:chOff x="1930" y="1967"/>
            <a:chExt cx="2114" cy="1693"/>
          </a:xfrm>
        </p:grpSpPr>
        <p:pic>
          <p:nvPicPr>
            <p:cNvPr id="47147" name="Picture 51" descr="sol_temple_b.jpg                                               00046EDBMacintosh HD                   B7C7A181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1967"/>
              <a:ext cx="1214" cy="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2404" name="Text Box 52"/>
            <p:cNvSpPr txBox="1">
              <a:spLocks noChangeArrowheads="1"/>
            </p:cNvSpPr>
            <p:nvPr/>
          </p:nvSpPr>
          <p:spPr bwMode="auto">
            <a:xfrm>
              <a:off x="1930" y="2988"/>
              <a:ext cx="2114" cy="6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200" b="1">
                  <a:solidFill>
                    <a:srgbClr val="FFFF00"/>
                  </a:solidFill>
                  <a:latin typeface="Limon S1" charset="0"/>
                </a:rPr>
                <a:t>RBHvihardMbUg Edl)ansagsg;eday esþcsaLÚm:Un</a:t>
              </a:r>
              <a:endParaRPr lang="en-US" sz="1800" b="1">
                <a:solidFill>
                  <a:srgbClr val="FFFF00"/>
                </a:solidFill>
              </a:endParaRPr>
            </a:p>
          </p:txBody>
        </p:sp>
      </p:grpSp>
      <p:pic>
        <p:nvPicPr>
          <p:cNvPr id="612406" name="Picture 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2" t="26277" r="15762" b="12953"/>
          <a:stretch>
            <a:fillRect/>
          </a:stretch>
        </p:blipFill>
        <p:spPr bwMode="auto">
          <a:xfrm>
            <a:off x="3679825" y="3130550"/>
            <a:ext cx="21717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2407" name="Text Box 55"/>
          <p:cNvSpPr txBox="1">
            <a:spLocks noChangeArrowheads="1"/>
          </p:cNvSpPr>
          <p:nvPr/>
        </p:nvSpPr>
        <p:spPr bwMode="auto">
          <a:xfrm>
            <a:off x="3148013" y="4403725"/>
            <a:ext cx="3355975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FF00"/>
                </a:solidFill>
                <a:latin typeface="Limon S1" charset="0"/>
              </a:rPr>
              <a:t>RBHviharTI2 enACMnan; RBHeys</a:t>
            </a:r>
            <a:r>
              <a:rPr lang="ja-JP" altLang="en-US" sz="4000" b="1">
                <a:solidFill>
                  <a:srgbClr val="FFFF00"/>
                </a:solidFill>
                <a:latin typeface="Limon S1" charset="0"/>
              </a:rPr>
              <a:t>‘</a:t>
            </a:r>
            <a:r>
              <a:rPr lang="en-US" sz="4000" b="1">
                <a:solidFill>
                  <a:srgbClr val="FFFF00"/>
                </a:solidFill>
                <a:latin typeface="Limon S1" charset="0"/>
              </a:rPr>
              <a:t>Uv</a:t>
            </a:r>
            <a:endParaRPr lang="en-US" sz="2400" b="1">
              <a:solidFill>
                <a:srgbClr val="FFFF00"/>
              </a:solidFill>
            </a:endParaRPr>
          </a:p>
        </p:txBody>
      </p:sp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3633788" y="3073400"/>
          <a:ext cx="2695575" cy="174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5" name="Document" r:id="rId7" imgW="5600700" imgH="3426460" progId="Word.Document.8">
                  <p:embed/>
                </p:oleObj>
              </mc:Choice>
              <mc:Fallback>
                <p:oleObj name="Document" r:id="rId7" imgW="5600700" imgH="342646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3788" y="3073400"/>
                        <a:ext cx="2695575" cy="174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2410" name="Text Box 58"/>
          <p:cNvSpPr txBox="1">
            <a:spLocks noChangeArrowheads="1"/>
          </p:cNvSpPr>
          <p:nvPr/>
        </p:nvSpPr>
        <p:spPr bwMode="auto">
          <a:xfrm>
            <a:off x="3124200" y="4451350"/>
            <a:ext cx="3478213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FF00"/>
                </a:solidFill>
                <a:latin typeface="Limon S1" charset="0"/>
              </a:rPr>
              <a:t>kMBUlsilaviharsasnamUsiøm bc©úb,nñenH</a:t>
            </a:r>
            <a:endParaRPr lang="en-US" b="1">
              <a:solidFill>
                <a:srgbClr val="FFFF00"/>
              </a:solidFill>
            </a:endParaRPr>
          </a:p>
        </p:txBody>
      </p:sp>
      <p:grpSp>
        <p:nvGrpSpPr>
          <p:cNvPr id="47127" name="Group 59"/>
          <p:cNvGrpSpPr>
            <a:grpSpLocks/>
          </p:cNvGrpSpPr>
          <p:nvPr/>
        </p:nvGrpSpPr>
        <p:grpSpPr bwMode="auto">
          <a:xfrm>
            <a:off x="8018463" y="3406775"/>
            <a:ext cx="981075" cy="1900238"/>
            <a:chOff x="5051" y="2129"/>
            <a:chExt cx="618" cy="1197"/>
          </a:xfrm>
        </p:grpSpPr>
        <p:grpSp>
          <p:nvGrpSpPr>
            <p:cNvPr id="47128" name="Group 60"/>
            <p:cNvGrpSpPr>
              <a:grpSpLocks/>
            </p:cNvGrpSpPr>
            <p:nvPr/>
          </p:nvGrpSpPr>
          <p:grpSpPr bwMode="auto">
            <a:xfrm>
              <a:off x="5051" y="2129"/>
              <a:ext cx="618" cy="1197"/>
              <a:chOff x="5051" y="2129"/>
              <a:chExt cx="618" cy="1197"/>
            </a:xfrm>
          </p:grpSpPr>
          <p:sp>
            <p:nvSpPr>
              <p:cNvPr id="47130" name="Freeform 61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1" name="AutoShape 62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32" name="Rectangle 63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33" name="Line 64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34" name="Rectangle 65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35" name="Rectangle 66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36" name="Line 67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37" name="Line 68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38" name="Line 69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39" name="Line 70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40" name="Line 71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41" name="Line 72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42" name="Line 73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43" name="Line 74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44" name="Line 75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45" name="Line 76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46" name="Rectangle 77"/>
              <p:cNvSpPr>
                <a:spLocks noChangeArrowheads="1"/>
              </p:cNvSpPr>
              <p:nvPr/>
            </p:nvSpPr>
            <p:spPr bwMode="auto">
              <a:xfrm>
                <a:off x="5051" y="2129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47129" name="Rectangle 78"/>
            <p:cNvSpPr>
              <a:spLocks noChangeArrowheads="1"/>
            </p:cNvSpPr>
            <p:nvPr/>
          </p:nvSpPr>
          <p:spPr bwMode="auto">
            <a:xfrm>
              <a:off x="5139" y="2231"/>
              <a:ext cx="39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da -s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2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12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2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12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1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2355" grpId="0" animBg="1"/>
      <p:bldP spid="612356" grpId="0" build="p" autoUpdateAnimBg="0" advAuto="100"/>
      <p:bldP spid="612372" grpId="0" animBg="1"/>
      <p:bldP spid="61237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2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48131" name="Text Box 101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2712" name="Rectangle 104"/>
          <p:cNvSpPr>
            <a:spLocks noChangeArrowheads="1"/>
          </p:cNvSpPr>
          <p:nvPr/>
        </p:nvSpPr>
        <p:spPr bwMode="auto">
          <a:xfrm>
            <a:off x="8078788" y="65325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452713" name="Text Box 105"/>
          <p:cNvSpPr txBox="1">
            <a:spLocks noChangeArrowheads="1"/>
          </p:cNvSpPr>
          <p:nvPr/>
        </p:nvSpPr>
        <p:spPr bwMode="auto">
          <a:xfrm>
            <a:off x="1765300" y="0"/>
            <a:ext cx="56689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1 BgSavtakSRt 6³ 14-38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48134" name="Text Box 106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pic>
        <p:nvPicPr>
          <p:cNvPr id="452715" name="Picture 107" descr="E:\Todd Sites\0 Adds\df\3 Jerusalem\Western Wall\sr\Western Wall at Sukkot2, df 100301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77850" y="541338"/>
            <a:ext cx="7927975" cy="56832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52611" name="Rectangle 3"/>
          <p:cNvSpPr>
            <a:spLocks noChangeArrowheads="1"/>
          </p:cNvSpPr>
          <p:nvPr/>
        </p:nvSpPr>
        <p:spPr bwMode="auto">
          <a:xfrm>
            <a:off x="1330325" y="5565775"/>
            <a:ext cx="6640513" cy="7588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4400" b="1">
                <a:solidFill>
                  <a:srgbClr val="FFFF00"/>
                </a:solidFill>
                <a:latin typeface="Limon S1" charset="0"/>
              </a:rPr>
              <a:t>kMEpgPaKxaglic rbs;RBHviharelIPñM</a:t>
            </a:r>
            <a:endParaRPr lang="en-US" b="1">
              <a:solidFill>
                <a:srgbClr val="FFF814"/>
              </a:solidFill>
            </a:endParaRPr>
          </a:p>
        </p:txBody>
      </p:sp>
      <p:pic>
        <p:nvPicPr>
          <p:cNvPr id="452716" name="Picture 108" descr="D:\2 Jerusalem\Western Wall\Sr\Men praying at Western Wall, tb n010200 sr.jpg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28675" y="815975"/>
            <a:ext cx="3579813" cy="26860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8138" name="Text Box 109"/>
          <p:cNvSpPr txBox="1">
            <a:spLocks noChangeArrowheads="1"/>
          </p:cNvSpPr>
          <p:nvPr/>
        </p:nvSpPr>
        <p:spPr bwMode="auto">
          <a:xfrm>
            <a:off x="8669338" y="6384925"/>
            <a:ext cx="258762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</a:p>
        </p:txBody>
      </p:sp>
      <p:grpSp>
        <p:nvGrpSpPr>
          <p:cNvPr id="48139" name="Group 130"/>
          <p:cNvGrpSpPr>
            <a:grpSpLocks/>
          </p:cNvGrpSpPr>
          <p:nvPr/>
        </p:nvGrpSpPr>
        <p:grpSpPr bwMode="auto">
          <a:xfrm>
            <a:off x="8018463" y="3406775"/>
            <a:ext cx="981075" cy="1900238"/>
            <a:chOff x="5051" y="2129"/>
            <a:chExt cx="618" cy="1197"/>
          </a:xfrm>
        </p:grpSpPr>
        <p:grpSp>
          <p:nvGrpSpPr>
            <p:cNvPr id="48140" name="Group 131"/>
            <p:cNvGrpSpPr>
              <a:grpSpLocks/>
            </p:cNvGrpSpPr>
            <p:nvPr/>
          </p:nvGrpSpPr>
          <p:grpSpPr bwMode="auto">
            <a:xfrm>
              <a:off x="5051" y="2129"/>
              <a:ext cx="618" cy="1197"/>
              <a:chOff x="5051" y="2129"/>
              <a:chExt cx="618" cy="1197"/>
            </a:xfrm>
          </p:grpSpPr>
          <p:sp>
            <p:nvSpPr>
              <p:cNvPr id="48142" name="Freeform 132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43" name="AutoShape 133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4" name="Rectangle 134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5" name="Line 135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6" name="Rectangle 136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7" name="Rectangle 137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8" name="Line 138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49" name="Line 139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0" name="Line 140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1" name="Line 141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2" name="Line 142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3" name="Line 143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4" name="Line 144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5" name="Line 145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6" name="Line 146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7" name="Line 147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158" name="Rectangle 148"/>
              <p:cNvSpPr>
                <a:spLocks noChangeArrowheads="1"/>
              </p:cNvSpPr>
              <p:nvPr/>
            </p:nvSpPr>
            <p:spPr bwMode="auto">
              <a:xfrm>
                <a:off x="5051" y="2129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48141" name="Rectangle 149"/>
            <p:cNvSpPr>
              <a:spLocks noChangeArrowheads="1"/>
            </p:cNvSpPr>
            <p:nvPr/>
          </p:nvSpPr>
          <p:spPr bwMode="auto">
            <a:xfrm>
              <a:off x="5139" y="2231"/>
              <a:ext cx="39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da -s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2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2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2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2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2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2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11" grpId="0" autoUpdateAnimBg="0"/>
      <p:bldP spid="452716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8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pic>
        <p:nvPicPr>
          <p:cNvPr id="49155" name="Picture 93" descr="TEMPLE MOUNTxx.jpg                                             00000010a-BIGMAC   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585788"/>
            <a:ext cx="7839075" cy="55880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3726" name="Rectangle 94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453727" name="Text Box 95"/>
          <p:cNvSpPr txBox="1">
            <a:spLocks noChangeArrowheads="1"/>
          </p:cNvSpPr>
          <p:nvPr/>
        </p:nvSpPr>
        <p:spPr bwMode="auto">
          <a:xfrm>
            <a:off x="1765300" y="0"/>
            <a:ext cx="56689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1 BgSavtakSRt 6³ 14-38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49158" name="Text Box 96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pic>
        <p:nvPicPr>
          <p:cNvPr id="453724" name="Picture 92" descr="sol_temple_b.jpg                                               00046EDBMacintosh HD                   B7C7A181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7825" y="4151313"/>
            <a:ext cx="1944688" cy="1557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453734" name="Picture 102"/>
          <p:cNvPicPr>
            <a:picLocks noChangeAspect="1" noChangeArrowheads="1"/>
          </p:cNvPicPr>
          <p:nvPr/>
        </p:nvPicPr>
        <p:blipFill>
          <a:blip r:embed="rId4"/>
          <a:srcRect l="19972" t="26277" r="15762" b="12953"/>
          <a:stretch>
            <a:fillRect/>
          </a:stretch>
        </p:blipFill>
        <p:spPr bwMode="auto">
          <a:xfrm>
            <a:off x="4111625" y="3733800"/>
            <a:ext cx="2171700" cy="15382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9161" name="Text Box 108"/>
          <p:cNvSpPr txBox="1">
            <a:spLocks noChangeArrowheads="1"/>
          </p:cNvSpPr>
          <p:nvPr/>
        </p:nvSpPr>
        <p:spPr bwMode="auto">
          <a:xfrm>
            <a:off x="8669338" y="6384925"/>
            <a:ext cx="258762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3741" name="AutoShape 109"/>
          <p:cNvSpPr>
            <a:spLocks noChangeArrowheads="1"/>
          </p:cNvSpPr>
          <p:nvPr/>
        </p:nvSpPr>
        <p:spPr bwMode="auto">
          <a:xfrm>
            <a:off x="6235700" y="1966913"/>
            <a:ext cx="1514475" cy="1557337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53742" name="Text Box 110"/>
          <p:cNvSpPr txBox="1">
            <a:spLocks noChangeArrowheads="1"/>
          </p:cNvSpPr>
          <p:nvPr/>
        </p:nvSpPr>
        <p:spPr bwMode="auto">
          <a:xfrm>
            <a:off x="982663" y="638175"/>
            <a:ext cx="7299325" cy="2530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0">
                <a:solidFill>
                  <a:srgbClr val="0842DE"/>
                </a:solidFill>
                <a:latin typeface="Limon S1" charset="0"/>
              </a:rPr>
              <a:t>PaBRkGWtRkeGagd¾Msem,Imrbs;  RBHviharenAelIPñM¡</a:t>
            </a:r>
            <a:endParaRPr lang="en-US" sz="6600">
              <a:solidFill>
                <a:srgbClr val="0842DE"/>
              </a:solidFill>
              <a:latin typeface="Arial" charset="0"/>
            </a:endParaRPr>
          </a:p>
        </p:txBody>
      </p:sp>
      <p:grpSp>
        <p:nvGrpSpPr>
          <p:cNvPr id="49164" name="Group 111"/>
          <p:cNvGrpSpPr>
            <a:grpSpLocks/>
          </p:cNvGrpSpPr>
          <p:nvPr/>
        </p:nvGrpSpPr>
        <p:grpSpPr bwMode="auto">
          <a:xfrm>
            <a:off x="8018463" y="3406775"/>
            <a:ext cx="981075" cy="1900238"/>
            <a:chOff x="5051" y="2129"/>
            <a:chExt cx="618" cy="1197"/>
          </a:xfrm>
        </p:grpSpPr>
        <p:grpSp>
          <p:nvGrpSpPr>
            <p:cNvPr id="49165" name="Group 112"/>
            <p:cNvGrpSpPr>
              <a:grpSpLocks/>
            </p:cNvGrpSpPr>
            <p:nvPr/>
          </p:nvGrpSpPr>
          <p:grpSpPr bwMode="auto">
            <a:xfrm>
              <a:off x="5051" y="2129"/>
              <a:ext cx="618" cy="1197"/>
              <a:chOff x="5051" y="2129"/>
              <a:chExt cx="618" cy="1197"/>
            </a:xfrm>
          </p:grpSpPr>
          <p:sp>
            <p:nvSpPr>
              <p:cNvPr id="49167" name="Freeform 113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68" name="AutoShape 114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69" name="Rectangle 115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0" name="Line 116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1" name="Rectangle 117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2" name="Rectangle 118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3" name="Line 119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4" name="Line 120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5" name="Line 121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6" name="Line 122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7" name="Line 123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8" name="Line 124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79" name="Line 125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80" name="Line 126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81" name="Line 127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82" name="Line 128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183" name="Rectangle 129"/>
              <p:cNvSpPr>
                <a:spLocks noChangeArrowheads="1"/>
              </p:cNvSpPr>
              <p:nvPr/>
            </p:nvSpPr>
            <p:spPr bwMode="auto">
              <a:xfrm>
                <a:off x="5051" y="2129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49166" name="Rectangle 130"/>
            <p:cNvSpPr>
              <a:spLocks noChangeArrowheads="1"/>
            </p:cNvSpPr>
            <p:nvPr/>
          </p:nvSpPr>
          <p:spPr bwMode="auto">
            <a:xfrm>
              <a:off x="5139" y="2231"/>
              <a:ext cx="39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da -s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3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5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5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741" grpId="0" animBg="1"/>
      <p:bldP spid="453742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3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50179" name="Text Box 84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pic>
        <p:nvPicPr>
          <p:cNvPr id="549983" name="Picture 95" descr="D:\Aerials Judah Mitchell sr\Jerusalem\Jerusalem and wilderness aerial from w, tb q010703.jpg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6263" y="536575"/>
            <a:ext cx="7927975" cy="57292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49978" name="Text Box 90"/>
          <p:cNvSpPr txBox="1">
            <a:spLocks noChangeArrowheads="1"/>
          </p:cNvSpPr>
          <p:nvPr/>
        </p:nvSpPr>
        <p:spPr bwMode="auto">
          <a:xfrm>
            <a:off x="628650" y="550863"/>
            <a:ext cx="8147050" cy="155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29783" dir="3885598" algn="ctr" rotWithShape="0">
              <a:srgbClr val="F8131B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 i="1">
                <a:solidFill>
                  <a:srgbClr val="0831AD"/>
                </a:solidFill>
                <a:latin typeface="Limon S1" charset="0"/>
              </a:rPr>
              <a:t>RBHviharelIPñM enARkugeyrUsaLimsBVéf¶enH ³  PaB]tþm EdlCacMnucRbsBVrbs;p©itEpndI</a:t>
            </a:r>
            <a:endParaRPr lang="en-US" sz="3200" b="1" i="1">
              <a:solidFill>
                <a:srgbClr val="0831AD"/>
              </a:solidFill>
            </a:endParaRPr>
          </a:p>
        </p:txBody>
      </p:sp>
      <p:sp>
        <p:nvSpPr>
          <p:cNvPr id="549984" name="Oval 96"/>
          <p:cNvSpPr>
            <a:spLocks noChangeArrowheads="1"/>
          </p:cNvSpPr>
          <p:nvPr/>
        </p:nvSpPr>
        <p:spPr bwMode="auto">
          <a:xfrm>
            <a:off x="3067050" y="2603500"/>
            <a:ext cx="1119188" cy="401638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49979" name="Rectangle 91"/>
          <p:cNvSpPr>
            <a:spLocks noChangeArrowheads="1"/>
          </p:cNvSpPr>
          <p:nvPr/>
        </p:nvSpPr>
        <p:spPr bwMode="auto">
          <a:xfrm>
            <a:off x="80787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50184" name="Text Box 93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sp>
        <p:nvSpPr>
          <p:cNvPr id="549986" name="Text Box 98"/>
          <p:cNvSpPr txBox="1">
            <a:spLocks noChangeArrowheads="1"/>
          </p:cNvSpPr>
          <p:nvPr/>
        </p:nvSpPr>
        <p:spPr bwMode="auto">
          <a:xfrm>
            <a:off x="1765300" y="0"/>
            <a:ext cx="56689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1 BgSavtakSRt 6³ 14-38/   m:afay 21³ 12-23 </a:t>
            </a:r>
            <a:endParaRPr lang="en-US" sz="16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9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9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9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978" grpId="0" autoUpdateAnimBg="0"/>
      <p:bldP spid="54998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113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51279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1285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1287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288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1286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1280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1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2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3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4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203" name="Group 113"/>
          <p:cNvGrpSpPr>
            <a:grpSpLocks/>
          </p:cNvGrpSpPr>
          <p:nvPr/>
        </p:nvGrpSpPr>
        <p:grpSpPr bwMode="auto">
          <a:xfrm>
            <a:off x="6083300" y="3154363"/>
            <a:ext cx="1289050" cy="1435100"/>
            <a:chOff x="1084" y="711"/>
            <a:chExt cx="2950" cy="2769"/>
          </a:xfrm>
        </p:grpSpPr>
        <p:grpSp>
          <p:nvGrpSpPr>
            <p:cNvPr id="51269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1275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1277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278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1276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1270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1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2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3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4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1205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7" name="Rectangle 5"/>
          <p:cNvSpPr>
            <a:spLocks noChangeArrowheads="1"/>
          </p:cNvSpPr>
          <p:nvPr/>
        </p:nvSpPr>
        <p:spPr bwMode="auto">
          <a:xfrm>
            <a:off x="3173413" y="879475"/>
            <a:ext cx="7016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latin typeface="Limon R1" charset="0"/>
              </a:rPr>
              <a:t>esþc</a:t>
            </a:r>
          </a:p>
        </p:txBody>
      </p:sp>
      <p:sp>
        <p:nvSpPr>
          <p:cNvPr id="51208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31" name="Rectangle 7"/>
          <p:cNvSpPr>
            <a:spLocks noChangeArrowheads="1"/>
          </p:cNvSpPr>
          <p:nvPr/>
        </p:nvSpPr>
        <p:spPr bwMode="auto">
          <a:xfrm>
            <a:off x="4729163" y="785813"/>
            <a:ext cx="228123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¬CuMvij 1000 m&gt;K&gt;s¦</a:t>
            </a:r>
          </a:p>
        </p:txBody>
      </p:sp>
      <p:sp>
        <p:nvSpPr>
          <p:cNvPr id="51210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1" name="Rectangle 10"/>
          <p:cNvSpPr>
            <a:spLocks noChangeArrowheads="1"/>
          </p:cNvSpPr>
          <p:nvPr/>
        </p:nvSpPr>
        <p:spPr bwMode="auto">
          <a:xfrm>
            <a:off x="3775075" y="1316038"/>
            <a:ext cx="15779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accent2"/>
                </a:solidFill>
                <a:latin typeface="Limon S1" charset="0"/>
              </a:rPr>
              <a:t>s - da - s</a:t>
            </a:r>
          </a:p>
        </p:txBody>
      </p:sp>
      <p:sp>
        <p:nvSpPr>
          <p:cNvPr id="538636" name="Rectangle 12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51213" name="Group 196"/>
          <p:cNvGrpSpPr>
            <a:grpSpLocks/>
          </p:cNvGrpSpPr>
          <p:nvPr/>
        </p:nvGrpSpPr>
        <p:grpSpPr bwMode="auto">
          <a:xfrm>
            <a:off x="901700" y="2536825"/>
            <a:ext cx="2116138" cy="1817688"/>
            <a:chOff x="568" y="1598"/>
            <a:chExt cx="1333" cy="1145"/>
          </a:xfrm>
        </p:grpSpPr>
        <p:grpSp>
          <p:nvGrpSpPr>
            <p:cNvPr id="51264" name="Group 14"/>
            <p:cNvGrpSpPr>
              <a:grpSpLocks/>
            </p:cNvGrpSpPr>
            <p:nvPr/>
          </p:nvGrpSpPr>
          <p:grpSpPr bwMode="auto">
            <a:xfrm>
              <a:off x="568" y="1631"/>
              <a:ext cx="1249" cy="1112"/>
              <a:chOff x="568" y="1640"/>
              <a:chExt cx="1249" cy="1112"/>
            </a:xfrm>
          </p:grpSpPr>
          <p:sp>
            <p:nvSpPr>
              <p:cNvPr id="538639" name="Oval 15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51267" name="Freeform 16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8" name="Freeform 17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8642" name="Rectangle 18"/>
            <p:cNvSpPr>
              <a:spLocks noChangeArrowheads="1"/>
            </p:cNvSpPr>
            <p:nvPr/>
          </p:nvSpPr>
          <p:spPr bwMode="auto">
            <a:xfrm>
              <a:off x="739" y="1598"/>
              <a:ext cx="1162" cy="8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800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G </a:t>
              </a:r>
              <a:r>
                <a:rPr lang="en-US" sz="8000">
                  <a:solidFill>
                    <a:srgbClr val="51DC00"/>
                  </a:solidFill>
                  <a:latin typeface="Limon S1" pitchFamily="2" charset="0"/>
                  <a:ea typeface="+mn-ea"/>
                  <a:cs typeface="+mn-cs"/>
                </a:rPr>
                <a:t>sþ </a:t>
              </a:r>
              <a:r>
                <a:rPr lang="en-US" sz="4800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Qø</a:t>
              </a:r>
            </a:p>
          </p:txBody>
        </p:sp>
      </p:grpSp>
      <p:sp>
        <p:nvSpPr>
          <p:cNvPr id="51214" name="Rectangle 19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5" name="Line 20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6" name="Line 21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7" name="Line 22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8" name="Line 23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9" name="Line 24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0" name="Line 25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1" name="Line 26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2" name="Line 27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3" name="Line 28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4" name="Rectangle 29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5" name="Rectangle 30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6" name="Rectangle 31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797" name="Rectangle 173"/>
          <p:cNvSpPr>
            <a:spLocks noChangeArrowheads="1"/>
          </p:cNvSpPr>
          <p:nvPr/>
        </p:nvSpPr>
        <p:spPr bwMode="auto">
          <a:xfrm>
            <a:off x="3106738" y="4670425"/>
            <a:ext cx="3140075" cy="1160463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8" name="Rectangle 32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9" name="Line 36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661" name="Rectangle 37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1231" name="Text Box 6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538691" name="Oval 67"/>
          <p:cNvSpPr>
            <a:spLocks noChangeArrowheads="1"/>
          </p:cNvSpPr>
          <p:nvPr/>
        </p:nvSpPr>
        <p:spPr bwMode="auto">
          <a:xfrm>
            <a:off x="3587750" y="1249363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38692" name="Oval 68"/>
          <p:cNvSpPr>
            <a:spLocks noChangeArrowheads="1"/>
          </p:cNvSpPr>
          <p:nvPr/>
        </p:nvSpPr>
        <p:spPr bwMode="auto">
          <a:xfrm>
            <a:off x="4079875" y="1246188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38693" name="Oval 69"/>
          <p:cNvSpPr>
            <a:spLocks noChangeArrowheads="1"/>
          </p:cNvSpPr>
          <p:nvPr/>
        </p:nvSpPr>
        <p:spPr bwMode="auto">
          <a:xfrm>
            <a:off x="4632325" y="1220788"/>
            <a:ext cx="862013" cy="752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1235" name="Text Box 12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pic>
        <p:nvPicPr>
          <p:cNvPr id="538754" name="Picture 130" descr="sol_temple_b.jpg                                               00046EDBMacintosh HD                   B7C7A181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2459038"/>
            <a:ext cx="2292350" cy="18351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8756" name="Rectangle 132"/>
          <p:cNvSpPr>
            <a:spLocks noChangeArrowheads="1"/>
          </p:cNvSpPr>
          <p:nvPr/>
        </p:nvSpPr>
        <p:spPr bwMode="auto">
          <a:xfrm>
            <a:off x="80787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51238" name="Text Box 133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sp>
        <p:nvSpPr>
          <p:cNvPr id="538781" name="Rectangle 157"/>
          <p:cNvSpPr>
            <a:spLocks noChangeArrowheads="1"/>
          </p:cNvSpPr>
          <p:nvPr/>
        </p:nvSpPr>
        <p:spPr bwMode="auto">
          <a:xfrm>
            <a:off x="6213475" y="2139950"/>
            <a:ext cx="2235200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2 saM&gt; 7³4-16</a:t>
            </a:r>
            <a:endParaRPr lang="en-US" b="1">
              <a:solidFill>
                <a:schemeClr val="tx1"/>
              </a:solidFill>
              <a:latin typeface="Helvetica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40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1 r)a&gt; 17³3-15</a:t>
            </a:r>
            <a:r>
              <a:rPr lang="en-US" b="1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 </a:t>
            </a:r>
          </a:p>
        </p:txBody>
      </p:sp>
      <p:sp>
        <p:nvSpPr>
          <p:cNvPr id="538793" name="Text Box 169"/>
          <p:cNvSpPr txBox="1">
            <a:spLocks noChangeArrowheads="1"/>
          </p:cNvSpPr>
          <p:nvPr/>
        </p:nvSpPr>
        <p:spPr bwMode="auto">
          <a:xfrm>
            <a:off x="6324600" y="1376363"/>
            <a:ext cx="1255713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Limon R1" pitchFamily="2" charset="0"/>
                <a:ea typeface="+mn-ea"/>
                <a:cs typeface="+mn-cs"/>
              </a:rPr>
              <a:t>tda</a:t>
            </a:r>
          </a:p>
        </p:txBody>
      </p:sp>
      <p:sp>
        <p:nvSpPr>
          <p:cNvPr id="51241" name="Text Box 171"/>
          <p:cNvSpPr txBox="1">
            <a:spLocks noChangeArrowheads="1"/>
          </p:cNvSpPr>
          <p:nvPr/>
        </p:nvSpPr>
        <p:spPr bwMode="auto">
          <a:xfrm>
            <a:off x="8594725" y="640238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6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38799" name="Text Box 175"/>
          <p:cNvSpPr txBox="1">
            <a:spLocks noChangeArrowheads="1"/>
          </p:cNvSpPr>
          <p:nvPr/>
        </p:nvSpPr>
        <p:spPr bwMode="auto">
          <a:xfrm>
            <a:off x="585788" y="5454650"/>
            <a:ext cx="8148637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tx1"/>
                </a:solidFill>
                <a:latin typeface="Limon S1" charset="0"/>
              </a:rPr>
              <a:t>erOgsMxan;³  vik½ybR½kRtLb;eTACabMNul.</a:t>
            </a:r>
            <a:endParaRPr lang="en-US" sz="3600" b="1">
              <a:solidFill>
                <a:schemeClr val="tx1"/>
              </a:solidFill>
            </a:endParaRPr>
          </a:p>
        </p:txBody>
      </p:sp>
      <p:grpSp>
        <p:nvGrpSpPr>
          <p:cNvPr id="51243" name="Group 176"/>
          <p:cNvGrpSpPr>
            <a:grpSpLocks/>
          </p:cNvGrpSpPr>
          <p:nvPr/>
        </p:nvGrpSpPr>
        <p:grpSpPr bwMode="auto">
          <a:xfrm>
            <a:off x="8018463" y="3406775"/>
            <a:ext cx="981075" cy="1900238"/>
            <a:chOff x="5051" y="2129"/>
            <a:chExt cx="618" cy="1197"/>
          </a:xfrm>
        </p:grpSpPr>
        <p:grpSp>
          <p:nvGrpSpPr>
            <p:cNvPr id="51245" name="Group 177"/>
            <p:cNvGrpSpPr>
              <a:grpSpLocks/>
            </p:cNvGrpSpPr>
            <p:nvPr/>
          </p:nvGrpSpPr>
          <p:grpSpPr bwMode="auto">
            <a:xfrm>
              <a:off x="5051" y="2129"/>
              <a:ext cx="618" cy="1197"/>
              <a:chOff x="5051" y="2129"/>
              <a:chExt cx="618" cy="1197"/>
            </a:xfrm>
          </p:grpSpPr>
          <p:sp>
            <p:nvSpPr>
              <p:cNvPr id="51247" name="Freeform 178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8" name="AutoShape 179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49" name="Rectangle 180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0" name="Line 181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1" name="Rectangle 182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2" name="Rectangle 183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3" name="Line 184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4" name="Line 185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5" name="Line 186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6" name="Line 187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7" name="Line 188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8" name="Line 189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59" name="Line 190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60" name="Line 191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61" name="Line 192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62" name="Line 193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263" name="Rectangle 194"/>
              <p:cNvSpPr>
                <a:spLocks noChangeArrowheads="1"/>
              </p:cNvSpPr>
              <p:nvPr/>
            </p:nvSpPr>
            <p:spPr bwMode="auto">
              <a:xfrm>
                <a:off x="5051" y="2129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51246" name="Rectangle 195"/>
            <p:cNvSpPr>
              <a:spLocks noChangeArrowheads="1"/>
            </p:cNvSpPr>
            <p:nvPr/>
          </p:nvSpPr>
          <p:spPr bwMode="auto">
            <a:xfrm>
              <a:off x="5139" y="2231"/>
              <a:ext cx="39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da -s</a:t>
              </a:r>
            </a:p>
          </p:txBody>
        </p:sp>
      </p:grpSp>
      <p:sp>
        <p:nvSpPr>
          <p:cNvPr id="538755" name="Text Box 131"/>
          <p:cNvSpPr txBox="1">
            <a:spLocks noChangeArrowheads="1"/>
          </p:cNvSpPr>
          <p:nvPr/>
        </p:nvSpPr>
        <p:spPr bwMode="auto">
          <a:xfrm>
            <a:off x="839788" y="4568825"/>
            <a:ext cx="7681912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chemeClr val="tx1"/>
                </a:solidFill>
                <a:latin typeface="Limon S1" charset="0"/>
              </a:rPr>
              <a:t>esþcsaLÚm:Un³ BitR)akd CamanKMnit FMTUllayEmn¡</a:t>
            </a:r>
            <a:endParaRPr lang="en-US" sz="44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86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86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3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38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38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3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38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797" grpId="0" animBg="1"/>
      <p:bldP spid="538691" grpId="0" animBg="1"/>
      <p:bldP spid="538692" grpId="0" animBg="1"/>
      <p:bldP spid="538693" grpId="0" animBg="1"/>
      <p:bldP spid="538799" grpId="0" autoUpdateAnimBg="0"/>
      <p:bldP spid="538755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113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52300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2306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2308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09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2307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2301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02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03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04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05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227" name="Group 113"/>
          <p:cNvGrpSpPr>
            <a:grpSpLocks/>
          </p:cNvGrpSpPr>
          <p:nvPr/>
        </p:nvGrpSpPr>
        <p:grpSpPr bwMode="auto">
          <a:xfrm>
            <a:off x="6083300" y="3154363"/>
            <a:ext cx="1289050" cy="1435100"/>
            <a:chOff x="1084" y="711"/>
            <a:chExt cx="2950" cy="2769"/>
          </a:xfrm>
        </p:grpSpPr>
        <p:grpSp>
          <p:nvGrpSpPr>
            <p:cNvPr id="52290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2296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2298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99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2297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2291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2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3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4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95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2229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1" name="Rectangle 5"/>
          <p:cNvSpPr>
            <a:spLocks noChangeArrowheads="1"/>
          </p:cNvSpPr>
          <p:nvPr/>
        </p:nvSpPr>
        <p:spPr bwMode="auto">
          <a:xfrm>
            <a:off x="3287713" y="879475"/>
            <a:ext cx="6985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>
                <a:solidFill>
                  <a:schemeClr val="accent1"/>
                </a:solidFill>
                <a:latin typeface="Limon R1" charset="0"/>
              </a:rPr>
              <a:t>esþc</a:t>
            </a:r>
            <a:endParaRPr lang="en-US" sz="3200">
              <a:solidFill>
                <a:schemeClr val="accent1"/>
              </a:solidFill>
              <a:latin typeface="Limon R1" charset="0"/>
            </a:endParaRPr>
          </a:p>
        </p:txBody>
      </p:sp>
      <p:sp>
        <p:nvSpPr>
          <p:cNvPr id="52232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63" name="Rectangle 7"/>
          <p:cNvSpPr>
            <a:spLocks noChangeArrowheads="1"/>
          </p:cNvSpPr>
          <p:nvPr/>
        </p:nvSpPr>
        <p:spPr bwMode="auto">
          <a:xfrm>
            <a:off x="4714875" y="928688"/>
            <a:ext cx="16224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bg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CuMvij 1000 m&gt;s&gt;K</a:t>
            </a:r>
          </a:p>
        </p:txBody>
      </p:sp>
      <p:sp>
        <p:nvSpPr>
          <p:cNvPr id="52234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35" name="Rectangle 10"/>
          <p:cNvSpPr>
            <a:spLocks noChangeArrowheads="1"/>
          </p:cNvSpPr>
          <p:nvPr/>
        </p:nvSpPr>
        <p:spPr bwMode="auto">
          <a:xfrm>
            <a:off x="3846513" y="1273175"/>
            <a:ext cx="15748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accent1"/>
                </a:solidFill>
                <a:latin typeface="Limon S1" charset="0"/>
              </a:rPr>
              <a:t>s - da - s</a:t>
            </a:r>
          </a:p>
        </p:txBody>
      </p:sp>
      <p:sp>
        <p:nvSpPr>
          <p:cNvPr id="454669" name="Rectangle 1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2237" name="Freeform 17"/>
          <p:cNvSpPr>
            <a:spLocks/>
          </p:cNvSpPr>
          <p:nvPr/>
        </p:nvSpPr>
        <p:spPr bwMode="auto">
          <a:xfrm>
            <a:off x="1625600" y="2697163"/>
            <a:ext cx="1074738" cy="906462"/>
          </a:xfrm>
          <a:custGeom>
            <a:avLst/>
            <a:gdLst>
              <a:gd name="T0" fmla="*/ 14 w 677"/>
              <a:gd name="T1" fmla="*/ 27 h 571"/>
              <a:gd name="T2" fmla="*/ 17 w 677"/>
              <a:gd name="T3" fmla="*/ 75 h 571"/>
              <a:gd name="T4" fmla="*/ 20 w 677"/>
              <a:gd name="T5" fmla="*/ 122 h 571"/>
              <a:gd name="T6" fmla="*/ 46 w 677"/>
              <a:gd name="T7" fmla="*/ 145 h 571"/>
              <a:gd name="T8" fmla="*/ 108 w 677"/>
              <a:gd name="T9" fmla="*/ 164 h 571"/>
              <a:gd name="T10" fmla="*/ 156 w 677"/>
              <a:gd name="T11" fmla="*/ 185 h 571"/>
              <a:gd name="T12" fmla="*/ 205 w 677"/>
              <a:gd name="T13" fmla="*/ 194 h 571"/>
              <a:gd name="T14" fmla="*/ 255 w 677"/>
              <a:gd name="T15" fmla="*/ 214 h 571"/>
              <a:gd name="T16" fmla="*/ 305 w 677"/>
              <a:gd name="T17" fmla="*/ 247 h 571"/>
              <a:gd name="T18" fmla="*/ 356 w 677"/>
              <a:gd name="T19" fmla="*/ 280 h 571"/>
              <a:gd name="T20" fmla="*/ 383 w 677"/>
              <a:gd name="T21" fmla="*/ 326 h 571"/>
              <a:gd name="T22" fmla="*/ 411 w 677"/>
              <a:gd name="T23" fmla="*/ 372 h 571"/>
              <a:gd name="T24" fmla="*/ 449 w 677"/>
              <a:gd name="T25" fmla="*/ 406 h 571"/>
              <a:gd name="T26" fmla="*/ 477 w 677"/>
              <a:gd name="T27" fmla="*/ 452 h 571"/>
              <a:gd name="T28" fmla="*/ 492 w 677"/>
              <a:gd name="T29" fmla="*/ 498 h 571"/>
              <a:gd name="T30" fmla="*/ 495 w 677"/>
              <a:gd name="T31" fmla="*/ 546 h 571"/>
              <a:gd name="T32" fmla="*/ 521 w 677"/>
              <a:gd name="T33" fmla="*/ 569 h 571"/>
              <a:gd name="T34" fmla="*/ 568 w 677"/>
              <a:gd name="T35" fmla="*/ 565 h 571"/>
              <a:gd name="T36" fmla="*/ 628 w 677"/>
              <a:gd name="T37" fmla="*/ 561 h 571"/>
              <a:gd name="T38" fmla="*/ 676 w 677"/>
              <a:gd name="T39" fmla="*/ 558 h 571"/>
              <a:gd name="T40" fmla="*/ 661 w 677"/>
              <a:gd name="T41" fmla="*/ 511 h 571"/>
              <a:gd name="T42" fmla="*/ 645 w 677"/>
              <a:gd name="T43" fmla="*/ 464 h 571"/>
              <a:gd name="T44" fmla="*/ 618 w 677"/>
              <a:gd name="T45" fmla="*/ 418 h 571"/>
              <a:gd name="T46" fmla="*/ 591 w 677"/>
              <a:gd name="T47" fmla="*/ 372 h 571"/>
              <a:gd name="T48" fmla="*/ 563 w 677"/>
              <a:gd name="T49" fmla="*/ 326 h 571"/>
              <a:gd name="T50" fmla="*/ 525 w 677"/>
              <a:gd name="T51" fmla="*/ 280 h 571"/>
              <a:gd name="T52" fmla="*/ 509 w 677"/>
              <a:gd name="T53" fmla="*/ 233 h 571"/>
              <a:gd name="T54" fmla="*/ 471 w 677"/>
              <a:gd name="T55" fmla="*/ 199 h 571"/>
              <a:gd name="T56" fmla="*/ 432 w 677"/>
              <a:gd name="T57" fmla="*/ 166 h 571"/>
              <a:gd name="T58" fmla="*/ 394 w 677"/>
              <a:gd name="T59" fmla="*/ 132 h 571"/>
              <a:gd name="T60" fmla="*/ 355 w 677"/>
              <a:gd name="T61" fmla="*/ 99 h 571"/>
              <a:gd name="T62" fmla="*/ 306 w 677"/>
              <a:gd name="T63" fmla="*/ 78 h 571"/>
              <a:gd name="T64" fmla="*/ 256 w 677"/>
              <a:gd name="T65" fmla="*/ 59 h 571"/>
              <a:gd name="T66" fmla="*/ 206 w 677"/>
              <a:gd name="T67" fmla="*/ 38 h 571"/>
              <a:gd name="T68" fmla="*/ 158 w 677"/>
              <a:gd name="T69" fmla="*/ 29 h 571"/>
              <a:gd name="T70" fmla="*/ 110 w 677"/>
              <a:gd name="T71" fmla="*/ 21 h 571"/>
              <a:gd name="T72" fmla="*/ 60 w 677"/>
              <a:gd name="T73" fmla="*/ 0 h 571"/>
              <a:gd name="T74" fmla="*/ 12 w 677"/>
              <a:gd name="T75" fmla="*/ 3 h 57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77"/>
              <a:gd name="T115" fmla="*/ 0 h 571"/>
              <a:gd name="T116" fmla="*/ 677 w 677"/>
              <a:gd name="T117" fmla="*/ 571 h 57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77" h="571">
                <a:moveTo>
                  <a:pt x="0" y="4"/>
                </a:moveTo>
                <a:lnTo>
                  <a:pt x="14" y="27"/>
                </a:lnTo>
                <a:lnTo>
                  <a:pt x="15" y="51"/>
                </a:lnTo>
                <a:lnTo>
                  <a:pt x="17" y="75"/>
                </a:lnTo>
                <a:lnTo>
                  <a:pt x="19" y="98"/>
                </a:lnTo>
                <a:lnTo>
                  <a:pt x="20" y="122"/>
                </a:lnTo>
                <a:lnTo>
                  <a:pt x="22" y="146"/>
                </a:lnTo>
                <a:lnTo>
                  <a:pt x="46" y="145"/>
                </a:lnTo>
                <a:lnTo>
                  <a:pt x="83" y="154"/>
                </a:lnTo>
                <a:lnTo>
                  <a:pt x="108" y="164"/>
                </a:lnTo>
                <a:lnTo>
                  <a:pt x="132" y="175"/>
                </a:lnTo>
                <a:lnTo>
                  <a:pt x="156" y="185"/>
                </a:lnTo>
                <a:lnTo>
                  <a:pt x="180" y="183"/>
                </a:lnTo>
                <a:lnTo>
                  <a:pt x="205" y="194"/>
                </a:lnTo>
                <a:lnTo>
                  <a:pt x="230" y="204"/>
                </a:lnTo>
                <a:lnTo>
                  <a:pt x="255" y="214"/>
                </a:lnTo>
                <a:lnTo>
                  <a:pt x="280" y="225"/>
                </a:lnTo>
                <a:lnTo>
                  <a:pt x="305" y="247"/>
                </a:lnTo>
                <a:lnTo>
                  <a:pt x="331" y="269"/>
                </a:lnTo>
                <a:lnTo>
                  <a:pt x="356" y="280"/>
                </a:lnTo>
                <a:lnTo>
                  <a:pt x="370" y="303"/>
                </a:lnTo>
                <a:lnTo>
                  <a:pt x="383" y="326"/>
                </a:lnTo>
                <a:lnTo>
                  <a:pt x="397" y="349"/>
                </a:lnTo>
                <a:lnTo>
                  <a:pt x="411" y="372"/>
                </a:lnTo>
                <a:lnTo>
                  <a:pt x="436" y="383"/>
                </a:lnTo>
                <a:lnTo>
                  <a:pt x="449" y="406"/>
                </a:lnTo>
                <a:lnTo>
                  <a:pt x="463" y="429"/>
                </a:lnTo>
                <a:lnTo>
                  <a:pt x="477" y="452"/>
                </a:lnTo>
                <a:lnTo>
                  <a:pt x="490" y="475"/>
                </a:lnTo>
                <a:lnTo>
                  <a:pt x="492" y="498"/>
                </a:lnTo>
                <a:lnTo>
                  <a:pt x="494" y="522"/>
                </a:lnTo>
                <a:lnTo>
                  <a:pt x="495" y="546"/>
                </a:lnTo>
                <a:lnTo>
                  <a:pt x="497" y="570"/>
                </a:lnTo>
                <a:lnTo>
                  <a:pt x="521" y="569"/>
                </a:lnTo>
                <a:lnTo>
                  <a:pt x="545" y="567"/>
                </a:lnTo>
                <a:lnTo>
                  <a:pt x="568" y="565"/>
                </a:lnTo>
                <a:lnTo>
                  <a:pt x="604" y="563"/>
                </a:lnTo>
                <a:lnTo>
                  <a:pt x="628" y="561"/>
                </a:lnTo>
                <a:lnTo>
                  <a:pt x="652" y="559"/>
                </a:lnTo>
                <a:lnTo>
                  <a:pt x="676" y="558"/>
                </a:lnTo>
                <a:lnTo>
                  <a:pt x="674" y="534"/>
                </a:lnTo>
                <a:lnTo>
                  <a:pt x="661" y="511"/>
                </a:lnTo>
                <a:lnTo>
                  <a:pt x="659" y="487"/>
                </a:lnTo>
                <a:lnTo>
                  <a:pt x="645" y="464"/>
                </a:lnTo>
                <a:lnTo>
                  <a:pt x="632" y="441"/>
                </a:lnTo>
                <a:lnTo>
                  <a:pt x="618" y="418"/>
                </a:lnTo>
                <a:lnTo>
                  <a:pt x="604" y="395"/>
                </a:lnTo>
                <a:lnTo>
                  <a:pt x="591" y="372"/>
                </a:lnTo>
                <a:lnTo>
                  <a:pt x="577" y="349"/>
                </a:lnTo>
                <a:lnTo>
                  <a:pt x="563" y="326"/>
                </a:lnTo>
                <a:lnTo>
                  <a:pt x="539" y="303"/>
                </a:lnTo>
                <a:lnTo>
                  <a:pt x="525" y="280"/>
                </a:lnTo>
                <a:lnTo>
                  <a:pt x="523" y="256"/>
                </a:lnTo>
                <a:lnTo>
                  <a:pt x="509" y="233"/>
                </a:lnTo>
                <a:lnTo>
                  <a:pt x="485" y="223"/>
                </a:lnTo>
                <a:lnTo>
                  <a:pt x="471" y="199"/>
                </a:lnTo>
                <a:lnTo>
                  <a:pt x="446" y="189"/>
                </a:lnTo>
                <a:lnTo>
                  <a:pt x="432" y="166"/>
                </a:lnTo>
                <a:lnTo>
                  <a:pt x="419" y="143"/>
                </a:lnTo>
                <a:lnTo>
                  <a:pt x="394" y="132"/>
                </a:lnTo>
                <a:lnTo>
                  <a:pt x="380" y="109"/>
                </a:lnTo>
                <a:lnTo>
                  <a:pt x="355" y="99"/>
                </a:lnTo>
                <a:lnTo>
                  <a:pt x="331" y="89"/>
                </a:lnTo>
                <a:lnTo>
                  <a:pt x="306" y="78"/>
                </a:lnTo>
                <a:lnTo>
                  <a:pt x="281" y="69"/>
                </a:lnTo>
                <a:lnTo>
                  <a:pt x="256" y="59"/>
                </a:lnTo>
                <a:lnTo>
                  <a:pt x="231" y="48"/>
                </a:lnTo>
                <a:lnTo>
                  <a:pt x="206" y="38"/>
                </a:lnTo>
                <a:lnTo>
                  <a:pt x="182" y="28"/>
                </a:lnTo>
                <a:lnTo>
                  <a:pt x="158" y="29"/>
                </a:lnTo>
                <a:lnTo>
                  <a:pt x="133" y="19"/>
                </a:lnTo>
                <a:lnTo>
                  <a:pt x="110" y="21"/>
                </a:lnTo>
                <a:lnTo>
                  <a:pt x="85" y="10"/>
                </a:lnTo>
                <a:lnTo>
                  <a:pt x="60" y="0"/>
                </a:lnTo>
                <a:lnTo>
                  <a:pt x="36" y="2"/>
                </a:lnTo>
                <a:lnTo>
                  <a:pt x="12" y="3"/>
                </a:lnTo>
                <a:lnTo>
                  <a:pt x="0" y="4"/>
                </a:lnTo>
              </a:path>
            </a:pathLst>
          </a:custGeom>
          <a:solidFill>
            <a:srgbClr val="676767"/>
          </a:solidFill>
          <a:ln w="12700" cap="rnd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2238" name="Group 73"/>
          <p:cNvGrpSpPr>
            <a:grpSpLocks/>
          </p:cNvGrpSpPr>
          <p:nvPr/>
        </p:nvGrpSpPr>
        <p:grpSpPr bwMode="auto">
          <a:xfrm>
            <a:off x="901700" y="2603500"/>
            <a:ext cx="1982788" cy="1765300"/>
            <a:chOff x="568" y="1640"/>
            <a:chExt cx="1249" cy="1112"/>
          </a:xfrm>
        </p:grpSpPr>
        <p:sp>
          <p:nvSpPr>
            <p:cNvPr id="454672" name="Oval 16"/>
            <p:cNvSpPr>
              <a:spLocks noChangeArrowheads="1"/>
            </p:cNvSpPr>
            <p:nvPr/>
          </p:nvSpPr>
          <p:spPr bwMode="auto">
            <a:xfrm>
              <a:off x="568" y="1740"/>
              <a:ext cx="1024" cy="1012"/>
            </a:xfrm>
            <a:prstGeom prst="ellipse">
              <a:avLst/>
            </a:prstGeom>
            <a:noFill/>
            <a:ln w="50800">
              <a:solidFill>
                <a:srgbClr val="003399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54674" name="Freeform 18"/>
            <p:cNvSpPr>
              <a:spLocks/>
            </p:cNvSpPr>
            <p:nvPr/>
          </p:nvSpPr>
          <p:spPr bwMode="auto">
            <a:xfrm>
              <a:off x="1024" y="1640"/>
              <a:ext cx="793" cy="657"/>
            </a:xfrm>
            <a:custGeom>
              <a:avLst/>
              <a:gdLst/>
              <a:ahLst/>
              <a:cxnLst>
                <a:cxn ang="0">
                  <a:pos x="24" y="8"/>
                </a:cxn>
                <a:cxn ang="0">
                  <a:pos x="88" y="32"/>
                </a:cxn>
                <a:cxn ang="0">
                  <a:pos x="144" y="40"/>
                </a:cxn>
                <a:cxn ang="0">
                  <a:pos x="184" y="64"/>
                </a:cxn>
                <a:cxn ang="0">
                  <a:pos x="216" y="80"/>
                </a:cxn>
                <a:cxn ang="0">
                  <a:pos x="240" y="104"/>
                </a:cxn>
                <a:cxn ang="0">
                  <a:pos x="280" y="120"/>
                </a:cxn>
                <a:cxn ang="0">
                  <a:pos x="312" y="136"/>
                </a:cxn>
                <a:cxn ang="0">
                  <a:pos x="344" y="152"/>
                </a:cxn>
                <a:cxn ang="0">
                  <a:pos x="376" y="168"/>
                </a:cxn>
                <a:cxn ang="0">
                  <a:pos x="408" y="184"/>
                </a:cxn>
                <a:cxn ang="0">
                  <a:pos x="440" y="216"/>
                </a:cxn>
                <a:cxn ang="0">
                  <a:pos x="464" y="240"/>
                </a:cxn>
                <a:cxn ang="0">
                  <a:pos x="496" y="256"/>
                </a:cxn>
                <a:cxn ang="0">
                  <a:pos x="528" y="272"/>
                </a:cxn>
                <a:cxn ang="0">
                  <a:pos x="552" y="296"/>
                </a:cxn>
                <a:cxn ang="0">
                  <a:pos x="568" y="328"/>
                </a:cxn>
                <a:cxn ang="0">
                  <a:pos x="592" y="352"/>
                </a:cxn>
                <a:cxn ang="0">
                  <a:pos x="624" y="376"/>
                </a:cxn>
                <a:cxn ang="0">
                  <a:pos x="640" y="400"/>
                </a:cxn>
                <a:cxn ang="0">
                  <a:pos x="656" y="432"/>
                </a:cxn>
                <a:cxn ang="0">
                  <a:pos x="680" y="464"/>
                </a:cxn>
                <a:cxn ang="0">
                  <a:pos x="712" y="472"/>
                </a:cxn>
                <a:cxn ang="0">
                  <a:pos x="736" y="496"/>
                </a:cxn>
                <a:cxn ang="0">
                  <a:pos x="760" y="520"/>
                </a:cxn>
                <a:cxn ang="0">
                  <a:pos x="792" y="544"/>
                </a:cxn>
                <a:cxn ang="0">
                  <a:pos x="792" y="576"/>
                </a:cxn>
                <a:cxn ang="0">
                  <a:pos x="776" y="608"/>
                </a:cxn>
                <a:cxn ang="0">
                  <a:pos x="752" y="632"/>
                </a:cxn>
                <a:cxn ang="0">
                  <a:pos x="728" y="648"/>
                </a:cxn>
                <a:cxn ang="0">
                  <a:pos x="696" y="656"/>
                </a:cxn>
                <a:cxn ang="0">
                  <a:pos x="664" y="648"/>
                </a:cxn>
                <a:cxn ang="0">
                  <a:pos x="632" y="648"/>
                </a:cxn>
                <a:cxn ang="0">
                  <a:pos x="600" y="648"/>
                </a:cxn>
                <a:cxn ang="0">
                  <a:pos x="568" y="648"/>
                </a:cxn>
                <a:cxn ang="0">
                  <a:pos x="536" y="648"/>
                </a:cxn>
                <a:cxn ang="0">
                  <a:pos x="496" y="648"/>
                </a:cxn>
                <a:cxn ang="0">
                  <a:pos x="456" y="640"/>
                </a:cxn>
                <a:cxn ang="0">
                  <a:pos x="432" y="608"/>
                </a:cxn>
                <a:cxn ang="0">
                  <a:pos x="424" y="576"/>
                </a:cxn>
                <a:cxn ang="0">
                  <a:pos x="400" y="536"/>
                </a:cxn>
                <a:cxn ang="0">
                  <a:pos x="376" y="504"/>
                </a:cxn>
                <a:cxn ang="0">
                  <a:pos x="352" y="472"/>
                </a:cxn>
                <a:cxn ang="0">
                  <a:pos x="312" y="432"/>
                </a:cxn>
                <a:cxn ang="0">
                  <a:pos x="280" y="392"/>
                </a:cxn>
                <a:cxn ang="0">
                  <a:pos x="256" y="368"/>
                </a:cxn>
                <a:cxn ang="0">
                  <a:pos x="224" y="352"/>
                </a:cxn>
                <a:cxn ang="0">
                  <a:pos x="192" y="344"/>
                </a:cxn>
                <a:cxn ang="0">
                  <a:pos x="160" y="336"/>
                </a:cxn>
                <a:cxn ang="0">
                  <a:pos x="120" y="336"/>
                </a:cxn>
                <a:cxn ang="0">
                  <a:pos x="88" y="328"/>
                </a:cxn>
                <a:cxn ang="0">
                  <a:pos x="48" y="304"/>
                </a:cxn>
                <a:cxn ang="0">
                  <a:pos x="32" y="272"/>
                </a:cxn>
                <a:cxn ang="0">
                  <a:pos x="16" y="248"/>
                </a:cxn>
                <a:cxn ang="0">
                  <a:pos x="8" y="216"/>
                </a:cxn>
                <a:cxn ang="0">
                  <a:pos x="8" y="184"/>
                </a:cxn>
                <a:cxn ang="0">
                  <a:pos x="8" y="152"/>
                </a:cxn>
                <a:cxn ang="0">
                  <a:pos x="0" y="120"/>
                </a:cxn>
                <a:cxn ang="0">
                  <a:pos x="0" y="88"/>
                </a:cxn>
                <a:cxn ang="0">
                  <a:pos x="0" y="56"/>
                </a:cxn>
                <a:cxn ang="0">
                  <a:pos x="0" y="24"/>
                </a:cxn>
                <a:cxn ang="0">
                  <a:pos x="24" y="16"/>
                </a:cxn>
              </a:cxnLst>
              <a:rect l="0" t="0" r="r" b="b"/>
              <a:pathLst>
                <a:path w="793" h="657">
                  <a:moveTo>
                    <a:pt x="8" y="0"/>
                  </a:moveTo>
                  <a:lnTo>
                    <a:pt x="24" y="8"/>
                  </a:lnTo>
                  <a:lnTo>
                    <a:pt x="56" y="16"/>
                  </a:lnTo>
                  <a:lnTo>
                    <a:pt x="88" y="32"/>
                  </a:lnTo>
                  <a:lnTo>
                    <a:pt x="112" y="40"/>
                  </a:lnTo>
                  <a:lnTo>
                    <a:pt x="144" y="40"/>
                  </a:lnTo>
                  <a:lnTo>
                    <a:pt x="160" y="48"/>
                  </a:lnTo>
                  <a:lnTo>
                    <a:pt x="184" y="64"/>
                  </a:lnTo>
                  <a:lnTo>
                    <a:pt x="200" y="72"/>
                  </a:lnTo>
                  <a:lnTo>
                    <a:pt x="216" y="80"/>
                  </a:lnTo>
                  <a:lnTo>
                    <a:pt x="232" y="88"/>
                  </a:lnTo>
                  <a:lnTo>
                    <a:pt x="240" y="104"/>
                  </a:lnTo>
                  <a:lnTo>
                    <a:pt x="256" y="112"/>
                  </a:lnTo>
                  <a:lnTo>
                    <a:pt x="280" y="120"/>
                  </a:lnTo>
                  <a:lnTo>
                    <a:pt x="296" y="128"/>
                  </a:lnTo>
                  <a:lnTo>
                    <a:pt x="312" y="136"/>
                  </a:lnTo>
                  <a:lnTo>
                    <a:pt x="328" y="144"/>
                  </a:lnTo>
                  <a:lnTo>
                    <a:pt x="344" y="152"/>
                  </a:lnTo>
                  <a:lnTo>
                    <a:pt x="360" y="160"/>
                  </a:lnTo>
                  <a:lnTo>
                    <a:pt x="376" y="168"/>
                  </a:lnTo>
                  <a:lnTo>
                    <a:pt x="392" y="176"/>
                  </a:lnTo>
                  <a:lnTo>
                    <a:pt x="408" y="184"/>
                  </a:lnTo>
                  <a:lnTo>
                    <a:pt x="432" y="200"/>
                  </a:lnTo>
                  <a:lnTo>
                    <a:pt x="440" y="216"/>
                  </a:lnTo>
                  <a:lnTo>
                    <a:pt x="456" y="224"/>
                  </a:lnTo>
                  <a:lnTo>
                    <a:pt x="464" y="240"/>
                  </a:lnTo>
                  <a:lnTo>
                    <a:pt x="480" y="248"/>
                  </a:lnTo>
                  <a:lnTo>
                    <a:pt x="496" y="256"/>
                  </a:lnTo>
                  <a:lnTo>
                    <a:pt x="512" y="264"/>
                  </a:lnTo>
                  <a:lnTo>
                    <a:pt x="528" y="272"/>
                  </a:lnTo>
                  <a:lnTo>
                    <a:pt x="536" y="288"/>
                  </a:lnTo>
                  <a:lnTo>
                    <a:pt x="552" y="296"/>
                  </a:lnTo>
                  <a:lnTo>
                    <a:pt x="560" y="312"/>
                  </a:lnTo>
                  <a:lnTo>
                    <a:pt x="568" y="328"/>
                  </a:lnTo>
                  <a:lnTo>
                    <a:pt x="584" y="336"/>
                  </a:lnTo>
                  <a:lnTo>
                    <a:pt x="592" y="352"/>
                  </a:lnTo>
                  <a:lnTo>
                    <a:pt x="608" y="360"/>
                  </a:lnTo>
                  <a:lnTo>
                    <a:pt x="624" y="376"/>
                  </a:lnTo>
                  <a:lnTo>
                    <a:pt x="640" y="384"/>
                  </a:lnTo>
                  <a:lnTo>
                    <a:pt x="640" y="400"/>
                  </a:lnTo>
                  <a:lnTo>
                    <a:pt x="656" y="416"/>
                  </a:lnTo>
                  <a:lnTo>
                    <a:pt x="656" y="432"/>
                  </a:lnTo>
                  <a:lnTo>
                    <a:pt x="664" y="448"/>
                  </a:lnTo>
                  <a:lnTo>
                    <a:pt x="680" y="464"/>
                  </a:lnTo>
                  <a:lnTo>
                    <a:pt x="696" y="472"/>
                  </a:lnTo>
                  <a:lnTo>
                    <a:pt x="712" y="472"/>
                  </a:lnTo>
                  <a:lnTo>
                    <a:pt x="720" y="488"/>
                  </a:lnTo>
                  <a:lnTo>
                    <a:pt x="736" y="496"/>
                  </a:lnTo>
                  <a:lnTo>
                    <a:pt x="744" y="512"/>
                  </a:lnTo>
                  <a:lnTo>
                    <a:pt x="760" y="520"/>
                  </a:lnTo>
                  <a:lnTo>
                    <a:pt x="776" y="536"/>
                  </a:lnTo>
                  <a:lnTo>
                    <a:pt x="792" y="544"/>
                  </a:lnTo>
                  <a:lnTo>
                    <a:pt x="792" y="560"/>
                  </a:lnTo>
                  <a:lnTo>
                    <a:pt x="792" y="576"/>
                  </a:lnTo>
                  <a:lnTo>
                    <a:pt x="792" y="592"/>
                  </a:lnTo>
                  <a:lnTo>
                    <a:pt x="776" y="608"/>
                  </a:lnTo>
                  <a:lnTo>
                    <a:pt x="768" y="624"/>
                  </a:lnTo>
                  <a:lnTo>
                    <a:pt x="752" y="632"/>
                  </a:lnTo>
                  <a:lnTo>
                    <a:pt x="744" y="648"/>
                  </a:lnTo>
                  <a:lnTo>
                    <a:pt x="728" y="648"/>
                  </a:lnTo>
                  <a:lnTo>
                    <a:pt x="712" y="656"/>
                  </a:lnTo>
                  <a:lnTo>
                    <a:pt x="696" y="656"/>
                  </a:lnTo>
                  <a:lnTo>
                    <a:pt x="680" y="648"/>
                  </a:lnTo>
                  <a:lnTo>
                    <a:pt x="664" y="648"/>
                  </a:lnTo>
                  <a:lnTo>
                    <a:pt x="648" y="648"/>
                  </a:lnTo>
                  <a:lnTo>
                    <a:pt x="632" y="648"/>
                  </a:lnTo>
                  <a:lnTo>
                    <a:pt x="616" y="648"/>
                  </a:lnTo>
                  <a:lnTo>
                    <a:pt x="600" y="648"/>
                  </a:lnTo>
                  <a:lnTo>
                    <a:pt x="584" y="648"/>
                  </a:lnTo>
                  <a:lnTo>
                    <a:pt x="568" y="648"/>
                  </a:lnTo>
                  <a:lnTo>
                    <a:pt x="552" y="648"/>
                  </a:lnTo>
                  <a:lnTo>
                    <a:pt x="536" y="648"/>
                  </a:lnTo>
                  <a:lnTo>
                    <a:pt x="520" y="648"/>
                  </a:lnTo>
                  <a:lnTo>
                    <a:pt x="496" y="648"/>
                  </a:lnTo>
                  <a:lnTo>
                    <a:pt x="480" y="640"/>
                  </a:lnTo>
                  <a:lnTo>
                    <a:pt x="456" y="640"/>
                  </a:lnTo>
                  <a:lnTo>
                    <a:pt x="440" y="624"/>
                  </a:lnTo>
                  <a:lnTo>
                    <a:pt x="432" y="608"/>
                  </a:lnTo>
                  <a:lnTo>
                    <a:pt x="424" y="592"/>
                  </a:lnTo>
                  <a:lnTo>
                    <a:pt x="424" y="576"/>
                  </a:lnTo>
                  <a:lnTo>
                    <a:pt x="408" y="552"/>
                  </a:lnTo>
                  <a:lnTo>
                    <a:pt x="400" y="536"/>
                  </a:lnTo>
                  <a:lnTo>
                    <a:pt x="392" y="520"/>
                  </a:lnTo>
                  <a:lnTo>
                    <a:pt x="376" y="504"/>
                  </a:lnTo>
                  <a:lnTo>
                    <a:pt x="368" y="488"/>
                  </a:lnTo>
                  <a:lnTo>
                    <a:pt x="352" y="472"/>
                  </a:lnTo>
                  <a:lnTo>
                    <a:pt x="336" y="448"/>
                  </a:lnTo>
                  <a:lnTo>
                    <a:pt x="312" y="432"/>
                  </a:lnTo>
                  <a:lnTo>
                    <a:pt x="296" y="416"/>
                  </a:lnTo>
                  <a:lnTo>
                    <a:pt x="280" y="392"/>
                  </a:lnTo>
                  <a:lnTo>
                    <a:pt x="264" y="384"/>
                  </a:lnTo>
                  <a:lnTo>
                    <a:pt x="256" y="368"/>
                  </a:lnTo>
                  <a:lnTo>
                    <a:pt x="240" y="360"/>
                  </a:lnTo>
                  <a:lnTo>
                    <a:pt x="224" y="352"/>
                  </a:lnTo>
                  <a:lnTo>
                    <a:pt x="208" y="344"/>
                  </a:lnTo>
                  <a:lnTo>
                    <a:pt x="192" y="344"/>
                  </a:lnTo>
                  <a:lnTo>
                    <a:pt x="176" y="336"/>
                  </a:lnTo>
                  <a:lnTo>
                    <a:pt x="160" y="336"/>
                  </a:lnTo>
                  <a:lnTo>
                    <a:pt x="136" y="336"/>
                  </a:lnTo>
                  <a:lnTo>
                    <a:pt x="120" y="336"/>
                  </a:lnTo>
                  <a:lnTo>
                    <a:pt x="104" y="328"/>
                  </a:lnTo>
                  <a:lnTo>
                    <a:pt x="88" y="328"/>
                  </a:lnTo>
                  <a:lnTo>
                    <a:pt x="64" y="312"/>
                  </a:lnTo>
                  <a:lnTo>
                    <a:pt x="48" y="304"/>
                  </a:lnTo>
                  <a:lnTo>
                    <a:pt x="40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8" y="216"/>
                  </a:lnTo>
                  <a:lnTo>
                    <a:pt x="8" y="200"/>
                  </a:lnTo>
                  <a:lnTo>
                    <a:pt x="8" y="184"/>
                  </a:lnTo>
                  <a:lnTo>
                    <a:pt x="8" y="168"/>
                  </a:lnTo>
                  <a:lnTo>
                    <a:pt x="8" y="152"/>
                  </a:lnTo>
                  <a:lnTo>
                    <a:pt x="0" y="136"/>
                  </a:lnTo>
                  <a:lnTo>
                    <a:pt x="0" y="120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0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16"/>
                  </a:lnTo>
                  <a:lnTo>
                    <a:pt x="8" y="0"/>
                  </a:lnTo>
                </a:path>
              </a:pathLst>
            </a:custGeom>
            <a:solidFill>
              <a:srgbClr val="676767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1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454675" name="Rectangle 19"/>
          <p:cNvSpPr>
            <a:spLocks noChangeArrowheads="1"/>
          </p:cNvSpPr>
          <p:nvPr/>
        </p:nvSpPr>
        <p:spPr bwMode="auto">
          <a:xfrm>
            <a:off x="1258888" y="2465388"/>
            <a:ext cx="18446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>
                <a:solidFill>
                  <a:schemeClr val="accent1"/>
                </a:solidFill>
                <a:latin typeface="Limon S1" pitchFamily="2" charset="0"/>
                <a:ea typeface="+mn-ea"/>
                <a:cs typeface="+mn-cs"/>
              </a:rPr>
              <a:t>G </a:t>
            </a:r>
            <a:r>
              <a:rPr lang="en-US" sz="8000">
                <a:solidFill>
                  <a:schemeClr val="accent1"/>
                </a:solidFill>
                <a:latin typeface="Limon S1" pitchFamily="2" charset="0"/>
                <a:ea typeface="+mn-ea"/>
                <a:cs typeface="+mn-cs"/>
              </a:rPr>
              <a:t>sþ </a:t>
            </a:r>
            <a:r>
              <a:rPr lang="en-US" sz="4800">
                <a:solidFill>
                  <a:schemeClr val="accent1"/>
                </a:solidFill>
                <a:latin typeface="Limon S1" pitchFamily="2" charset="0"/>
                <a:ea typeface="+mn-ea"/>
                <a:cs typeface="+mn-cs"/>
              </a:rPr>
              <a:t>Qø</a:t>
            </a:r>
          </a:p>
        </p:txBody>
      </p:sp>
      <p:sp>
        <p:nvSpPr>
          <p:cNvPr id="52240" name="Line 23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1" name="Line 24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2" name="Line 25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3" name="Line 26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4" name="Line 27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5" name="Line 28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6" name="Line 29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7" name="Line 30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8" name="Line 31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9" name="Rectangle 32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50" name="Rectangle 33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51" name="Rectangle 34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52" name="Rectangle 35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697" name="Rectangle 41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454732" name="Text Box 76"/>
          <p:cNvSpPr txBox="1">
            <a:spLocks noChangeArrowheads="1"/>
          </p:cNvSpPr>
          <p:nvPr/>
        </p:nvSpPr>
        <p:spPr bwMode="auto">
          <a:xfrm>
            <a:off x="1778000" y="-22225"/>
            <a:ext cx="50927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1 BgSavtakSRt 9/ 10/ 11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52255" name="Text Box 136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54794" name="Rectangle 138"/>
          <p:cNvSpPr>
            <a:spLocks noChangeArrowheads="1"/>
          </p:cNvSpPr>
          <p:nvPr/>
        </p:nvSpPr>
        <p:spPr bwMode="auto">
          <a:xfrm>
            <a:off x="80787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52257" name="Text Box 139"/>
          <p:cNvSpPr txBox="1">
            <a:spLocks noChangeArrowheads="1"/>
          </p:cNvSpPr>
          <p:nvPr/>
        </p:nvSpPr>
        <p:spPr bwMode="auto">
          <a:xfrm>
            <a:off x="8594725" y="640238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2258" name="Text Box 140"/>
          <p:cNvSpPr txBox="1">
            <a:spLocks noChangeArrowheads="1"/>
          </p:cNvSpPr>
          <p:nvPr/>
        </p:nvSpPr>
        <p:spPr bwMode="auto">
          <a:xfrm>
            <a:off x="6678613" y="6194425"/>
            <a:ext cx="226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sp>
        <p:nvSpPr>
          <p:cNvPr id="52259" name="Rectangle 142"/>
          <p:cNvSpPr>
            <a:spLocks noChangeArrowheads="1"/>
          </p:cNvSpPr>
          <p:nvPr/>
        </p:nvSpPr>
        <p:spPr bwMode="auto">
          <a:xfrm>
            <a:off x="8932863" y="2681288"/>
            <a:ext cx="1841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54810" name="Rectangle 154"/>
          <p:cNvSpPr>
            <a:spLocks noChangeArrowheads="1"/>
          </p:cNvSpPr>
          <p:nvPr/>
        </p:nvSpPr>
        <p:spPr bwMode="auto">
          <a:xfrm>
            <a:off x="6213475" y="2197100"/>
            <a:ext cx="21367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chemeClr val="accent1"/>
                </a:solidFill>
                <a:latin typeface="Limon S1" pitchFamily="2" charset="0"/>
                <a:ea typeface="+mn-ea"/>
                <a:cs typeface="+mn-cs"/>
              </a:rPr>
              <a:t>2 saM&gt; 7³4-16</a:t>
            </a:r>
            <a:endParaRPr lang="en-US" b="1">
              <a:solidFill>
                <a:schemeClr val="accent1"/>
              </a:solidFill>
              <a:latin typeface="Helvetica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4000" b="1">
                <a:solidFill>
                  <a:schemeClr val="accent1"/>
                </a:solidFill>
                <a:latin typeface="Limon S1" pitchFamily="2" charset="0"/>
                <a:ea typeface="+mn-ea"/>
                <a:cs typeface="+mn-cs"/>
              </a:rPr>
              <a:t>1 r)a&gt; 17³3-15</a:t>
            </a:r>
          </a:p>
        </p:txBody>
      </p:sp>
      <p:sp>
        <p:nvSpPr>
          <p:cNvPr id="52261" name="Freeform 161"/>
          <p:cNvSpPr>
            <a:spLocks/>
          </p:cNvSpPr>
          <p:nvPr/>
        </p:nvSpPr>
        <p:spPr bwMode="auto">
          <a:xfrm>
            <a:off x="6308725" y="4256088"/>
            <a:ext cx="39688" cy="142875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5"/>
              <a:gd name="T106" fmla="*/ 0 h 318"/>
              <a:gd name="T107" fmla="*/ 85 w 85"/>
              <a:gd name="T108" fmla="*/ 318 h 31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62" name="Freeform 162"/>
          <p:cNvSpPr>
            <a:spLocks/>
          </p:cNvSpPr>
          <p:nvPr/>
        </p:nvSpPr>
        <p:spPr bwMode="auto">
          <a:xfrm>
            <a:off x="6318250" y="4254500"/>
            <a:ext cx="47625" cy="160338"/>
          </a:xfrm>
          <a:custGeom>
            <a:avLst/>
            <a:gdLst>
              <a:gd name="T0" fmla="*/ 1 w 105"/>
              <a:gd name="T1" fmla="*/ 0 h 354"/>
              <a:gd name="T2" fmla="*/ 92 w 105"/>
              <a:gd name="T3" fmla="*/ 5 h 354"/>
              <a:gd name="T4" fmla="*/ 73 w 105"/>
              <a:gd name="T5" fmla="*/ 29 h 354"/>
              <a:gd name="T6" fmla="*/ 84 w 105"/>
              <a:gd name="T7" fmla="*/ 61 h 354"/>
              <a:gd name="T8" fmla="*/ 84 w 105"/>
              <a:gd name="T9" fmla="*/ 146 h 354"/>
              <a:gd name="T10" fmla="*/ 97 w 105"/>
              <a:gd name="T11" fmla="*/ 168 h 354"/>
              <a:gd name="T12" fmla="*/ 97 w 105"/>
              <a:gd name="T13" fmla="*/ 240 h 354"/>
              <a:gd name="T14" fmla="*/ 84 w 105"/>
              <a:gd name="T15" fmla="*/ 336 h 354"/>
              <a:gd name="T16" fmla="*/ 68 w 105"/>
              <a:gd name="T17" fmla="*/ 354 h 354"/>
              <a:gd name="T18" fmla="*/ 14 w 105"/>
              <a:gd name="T19" fmla="*/ 320 h 354"/>
              <a:gd name="T20" fmla="*/ 12 w 105"/>
              <a:gd name="T21" fmla="*/ 282 h 354"/>
              <a:gd name="T22" fmla="*/ 14 w 105"/>
              <a:gd name="T23" fmla="*/ 245 h 354"/>
              <a:gd name="T24" fmla="*/ 9 w 105"/>
              <a:gd name="T25" fmla="*/ 98 h 354"/>
              <a:gd name="T26" fmla="*/ 20 w 105"/>
              <a:gd name="T27" fmla="*/ 45 h 354"/>
              <a:gd name="T28" fmla="*/ 6 w 105"/>
              <a:gd name="T29" fmla="*/ 13 h 354"/>
              <a:gd name="T30" fmla="*/ 1 w 105"/>
              <a:gd name="T31" fmla="*/ 0 h 35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5"/>
              <a:gd name="T49" fmla="*/ 0 h 354"/>
              <a:gd name="T50" fmla="*/ 105 w 105"/>
              <a:gd name="T51" fmla="*/ 354 h 35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5" h="354">
                <a:moveTo>
                  <a:pt x="1" y="0"/>
                </a:moveTo>
                <a:cubicBezTo>
                  <a:pt x="19" y="11"/>
                  <a:pt x="67" y="3"/>
                  <a:pt x="92" y="5"/>
                </a:cubicBezTo>
                <a:cubicBezTo>
                  <a:pt x="87" y="16"/>
                  <a:pt x="83" y="22"/>
                  <a:pt x="73" y="29"/>
                </a:cubicBezTo>
                <a:cubicBezTo>
                  <a:pt x="76" y="39"/>
                  <a:pt x="80" y="50"/>
                  <a:pt x="84" y="61"/>
                </a:cubicBezTo>
                <a:cubicBezTo>
                  <a:pt x="80" y="89"/>
                  <a:pt x="73" y="118"/>
                  <a:pt x="84" y="146"/>
                </a:cubicBezTo>
                <a:cubicBezTo>
                  <a:pt x="86" y="158"/>
                  <a:pt x="89" y="158"/>
                  <a:pt x="97" y="168"/>
                </a:cubicBezTo>
                <a:cubicBezTo>
                  <a:pt x="101" y="194"/>
                  <a:pt x="99" y="212"/>
                  <a:pt x="97" y="240"/>
                </a:cubicBezTo>
                <a:cubicBezTo>
                  <a:pt x="103" y="261"/>
                  <a:pt x="105" y="319"/>
                  <a:pt x="84" y="336"/>
                </a:cubicBezTo>
                <a:cubicBezTo>
                  <a:pt x="80" y="347"/>
                  <a:pt x="79" y="351"/>
                  <a:pt x="68" y="354"/>
                </a:cubicBezTo>
                <a:cubicBezTo>
                  <a:pt x="38" y="351"/>
                  <a:pt x="24" y="348"/>
                  <a:pt x="14" y="320"/>
                </a:cubicBezTo>
                <a:cubicBezTo>
                  <a:pt x="12" y="307"/>
                  <a:pt x="7" y="294"/>
                  <a:pt x="12" y="282"/>
                </a:cubicBezTo>
                <a:cubicBezTo>
                  <a:pt x="7" y="269"/>
                  <a:pt x="10" y="257"/>
                  <a:pt x="14" y="245"/>
                </a:cubicBezTo>
                <a:cubicBezTo>
                  <a:pt x="2" y="199"/>
                  <a:pt x="13" y="146"/>
                  <a:pt x="9" y="98"/>
                </a:cubicBezTo>
                <a:cubicBezTo>
                  <a:pt x="11" y="79"/>
                  <a:pt x="13" y="62"/>
                  <a:pt x="20" y="45"/>
                </a:cubicBezTo>
                <a:cubicBezTo>
                  <a:pt x="17" y="29"/>
                  <a:pt x="20" y="18"/>
                  <a:pt x="6" y="13"/>
                </a:cubicBezTo>
                <a:cubicBezTo>
                  <a:pt x="0" y="3"/>
                  <a:pt x="1" y="8"/>
                  <a:pt x="1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63" name="Freeform 163"/>
          <p:cNvSpPr>
            <a:spLocks/>
          </p:cNvSpPr>
          <p:nvPr/>
        </p:nvSpPr>
        <p:spPr bwMode="auto">
          <a:xfrm>
            <a:off x="6918325" y="4221163"/>
            <a:ext cx="66675" cy="169862"/>
          </a:xfrm>
          <a:custGeom>
            <a:avLst/>
            <a:gdLst>
              <a:gd name="T0" fmla="*/ 141 w 149"/>
              <a:gd name="T1" fmla="*/ 20 h 376"/>
              <a:gd name="T2" fmla="*/ 133 w 149"/>
              <a:gd name="T3" fmla="*/ 103 h 376"/>
              <a:gd name="T4" fmla="*/ 125 w 149"/>
              <a:gd name="T5" fmla="*/ 130 h 376"/>
              <a:gd name="T6" fmla="*/ 122 w 149"/>
              <a:gd name="T7" fmla="*/ 140 h 376"/>
              <a:gd name="T8" fmla="*/ 104 w 149"/>
              <a:gd name="T9" fmla="*/ 244 h 376"/>
              <a:gd name="T10" fmla="*/ 82 w 149"/>
              <a:gd name="T11" fmla="*/ 314 h 376"/>
              <a:gd name="T12" fmla="*/ 66 w 149"/>
              <a:gd name="T13" fmla="*/ 362 h 376"/>
              <a:gd name="T14" fmla="*/ 56 w 149"/>
              <a:gd name="T15" fmla="*/ 364 h 376"/>
              <a:gd name="T16" fmla="*/ 18 w 149"/>
              <a:gd name="T17" fmla="*/ 370 h 376"/>
              <a:gd name="T18" fmla="*/ 2 w 149"/>
              <a:gd name="T19" fmla="*/ 351 h 376"/>
              <a:gd name="T20" fmla="*/ 5 w 149"/>
              <a:gd name="T21" fmla="*/ 316 h 376"/>
              <a:gd name="T22" fmla="*/ 8 w 149"/>
              <a:gd name="T23" fmla="*/ 220 h 376"/>
              <a:gd name="T24" fmla="*/ 21 w 149"/>
              <a:gd name="T25" fmla="*/ 199 h 376"/>
              <a:gd name="T26" fmla="*/ 34 w 149"/>
              <a:gd name="T27" fmla="*/ 106 h 376"/>
              <a:gd name="T28" fmla="*/ 42 w 149"/>
              <a:gd name="T29" fmla="*/ 74 h 376"/>
              <a:gd name="T30" fmla="*/ 80 w 149"/>
              <a:gd name="T31" fmla="*/ 18 h 376"/>
              <a:gd name="T32" fmla="*/ 122 w 149"/>
              <a:gd name="T33" fmla="*/ 18 h 376"/>
              <a:gd name="T34" fmla="*/ 141 w 149"/>
              <a:gd name="T35" fmla="*/ 20 h 37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49"/>
              <a:gd name="T55" fmla="*/ 0 h 376"/>
              <a:gd name="T56" fmla="*/ 149 w 149"/>
              <a:gd name="T57" fmla="*/ 376 h 37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49" h="376">
                <a:moveTo>
                  <a:pt x="141" y="20"/>
                </a:moveTo>
                <a:cubicBezTo>
                  <a:pt x="135" y="47"/>
                  <a:pt x="136" y="74"/>
                  <a:pt x="133" y="103"/>
                </a:cubicBezTo>
                <a:cubicBezTo>
                  <a:pt x="131" y="112"/>
                  <a:pt x="127" y="120"/>
                  <a:pt x="125" y="130"/>
                </a:cubicBezTo>
                <a:cubicBezTo>
                  <a:pt x="124" y="133"/>
                  <a:pt x="122" y="140"/>
                  <a:pt x="122" y="140"/>
                </a:cubicBezTo>
                <a:cubicBezTo>
                  <a:pt x="126" y="171"/>
                  <a:pt x="121" y="215"/>
                  <a:pt x="104" y="244"/>
                </a:cubicBezTo>
                <a:cubicBezTo>
                  <a:pt x="98" y="263"/>
                  <a:pt x="102" y="306"/>
                  <a:pt x="82" y="314"/>
                </a:cubicBezTo>
                <a:cubicBezTo>
                  <a:pt x="78" y="326"/>
                  <a:pt x="66" y="361"/>
                  <a:pt x="66" y="362"/>
                </a:cubicBezTo>
                <a:cubicBezTo>
                  <a:pt x="62" y="362"/>
                  <a:pt x="59" y="363"/>
                  <a:pt x="56" y="364"/>
                </a:cubicBezTo>
                <a:cubicBezTo>
                  <a:pt x="43" y="376"/>
                  <a:pt x="36" y="371"/>
                  <a:pt x="18" y="370"/>
                </a:cubicBezTo>
                <a:cubicBezTo>
                  <a:pt x="12" y="363"/>
                  <a:pt x="8" y="356"/>
                  <a:pt x="2" y="351"/>
                </a:cubicBezTo>
                <a:cubicBezTo>
                  <a:pt x="0" y="336"/>
                  <a:pt x="0" y="329"/>
                  <a:pt x="5" y="316"/>
                </a:cubicBezTo>
                <a:cubicBezTo>
                  <a:pt x="7" y="287"/>
                  <a:pt x="1" y="247"/>
                  <a:pt x="8" y="220"/>
                </a:cubicBezTo>
                <a:cubicBezTo>
                  <a:pt x="9" y="211"/>
                  <a:pt x="21" y="199"/>
                  <a:pt x="21" y="199"/>
                </a:cubicBezTo>
                <a:cubicBezTo>
                  <a:pt x="22" y="168"/>
                  <a:pt x="17" y="133"/>
                  <a:pt x="34" y="106"/>
                </a:cubicBezTo>
                <a:cubicBezTo>
                  <a:pt x="36" y="95"/>
                  <a:pt x="42" y="74"/>
                  <a:pt x="42" y="74"/>
                </a:cubicBezTo>
                <a:cubicBezTo>
                  <a:pt x="45" y="3"/>
                  <a:pt x="33" y="0"/>
                  <a:pt x="80" y="18"/>
                </a:cubicBezTo>
                <a:cubicBezTo>
                  <a:pt x="108" y="14"/>
                  <a:pt x="99" y="13"/>
                  <a:pt x="122" y="18"/>
                </a:cubicBezTo>
                <a:cubicBezTo>
                  <a:pt x="144" y="22"/>
                  <a:pt x="149" y="28"/>
                  <a:pt x="141" y="2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64" name="Freeform 164"/>
          <p:cNvSpPr>
            <a:spLocks/>
          </p:cNvSpPr>
          <p:nvPr/>
        </p:nvSpPr>
        <p:spPr bwMode="auto">
          <a:xfrm>
            <a:off x="6351588" y="3411538"/>
            <a:ext cx="44450" cy="228600"/>
          </a:xfrm>
          <a:custGeom>
            <a:avLst/>
            <a:gdLst>
              <a:gd name="T0" fmla="*/ 26 w 96"/>
              <a:gd name="T1" fmla="*/ 486 h 504"/>
              <a:gd name="T2" fmla="*/ 61 w 96"/>
              <a:gd name="T3" fmla="*/ 494 h 504"/>
              <a:gd name="T4" fmla="*/ 72 w 96"/>
              <a:gd name="T5" fmla="*/ 451 h 504"/>
              <a:gd name="T6" fmla="*/ 72 w 96"/>
              <a:gd name="T7" fmla="*/ 323 h 504"/>
              <a:gd name="T8" fmla="*/ 88 w 96"/>
              <a:gd name="T9" fmla="*/ 214 h 504"/>
              <a:gd name="T10" fmla="*/ 96 w 96"/>
              <a:gd name="T11" fmla="*/ 174 h 504"/>
              <a:gd name="T12" fmla="*/ 88 w 96"/>
              <a:gd name="T13" fmla="*/ 51 h 504"/>
              <a:gd name="T14" fmla="*/ 77 w 96"/>
              <a:gd name="T15" fmla="*/ 6 h 504"/>
              <a:gd name="T16" fmla="*/ 29 w 96"/>
              <a:gd name="T17" fmla="*/ 25 h 504"/>
              <a:gd name="T18" fmla="*/ 26 w 96"/>
              <a:gd name="T19" fmla="*/ 121 h 504"/>
              <a:gd name="T20" fmla="*/ 32 w 96"/>
              <a:gd name="T21" fmla="*/ 363 h 504"/>
              <a:gd name="T22" fmla="*/ 40 w 96"/>
              <a:gd name="T23" fmla="*/ 406 h 504"/>
              <a:gd name="T24" fmla="*/ 24 w 96"/>
              <a:gd name="T25" fmla="*/ 473 h 504"/>
              <a:gd name="T26" fmla="*/ 26 w 96"/>
              <a:gd name="T27" fmla="*/ 486 h 50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6"/>
              <a:gd name="T43" fmla="*/ 0 h 504"/>
              <a:gd name="T44" fmla="*/ 96 w 96"/>
              <a:gd name="T45" fmla="*/ 504 h 50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6" h="504">
                <a:moveTo>
                  <a:pt x="26" y="486"/>
                </a:moveTo>
                <a:cubicBezTo>
                  <a:pt x="50" y="492"/>
                  <a:pt x="38" y="489"/>
                  <a:pt x="61" y="494"/>
                </a:cubicBezTo>
                <a:cubicBezTo>
                  <a:pt x="69" y="480"/>
                  <a:pt x="66" y="465"/>
                  <a:pt x="72" y="451"/>
                </a:cubicBezTo>
                <a:cubicBezTo>
                  <a:pt x="77" y="408"/>
                  <a:pt x="82" y="366"/>
                  <a:pt x="72" y="323"/>
                </a:cubicBezTo>
                <a:cubicBezTo>
                  <a:pt x="73" y="288"/>
                  <a:pt x="75" y="247"/>
                  <a:pt x="88" y="214"/>
                </a:cubicBezTo>
                <a:cubicBezTo>
                  <a:pt x="93" y="179"/>
                  <a:pt x="89" y="192"/>
                  <a:pt x="96" y="174"/>
                </a:cubicBezTo>
                <a:cubicBezTo>
                  <a:pt x="94" y="116"/>
                  <a:pt x="92" y="96"/>
                  <a:pt x="88" y="51"/>
                </a:cubicBezTo>
                <a:cubicBezTo>
                  <a:pt x="90" y="21"/>
                  <a:pt x="89" y="26"/>
                  <a:pt x="77" y="6"/>
                </a:cubicBezTo>
                <a:cubicBezTo>
                  <a:pt x="43" y="8"/>
                  <a:pt x="39" y="0"/>
                  <a:pt x="29" y="25"/>
                </a:cubicBezTo>
                <a:cubicBezTo>
                  <a:pt x="31" y="56"/>
                  <a:pt x="37" y="90"/>
                  <a:pt x="26" y="121"/>
                </a:cubicBezTo>
                <a:cubicBezTo>
                  <a:pt x="49" y="199"/>
                  <a:pt x="0" y="279"/>
                  <a:pt x="32" y="363"/>
                </a:cubicBezTo>
                <a:cubicBezTo>
                  <a:pt x="33" y="379"/>
                  <a:pt x="34" y="390"/>
                  <a:pt x="40" y="406"/>
                </a:cubicBezTo>
                <a:cubicBezTo>
                  <a:pt x="34" y="428"/>
                  <a:pt x="29" y="450"/>
                  <a:pt x="24" y="473"/>
                </a:cubicBezTo>
                <a:cubicBezTo>
                  <a:pt x="25" y="479"/>
                  <a:pt x="44" y="504"/>
                  <a:pt x="26" y="486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65" name="Freeform 165"/>
          <p:cNvSpPr>
            <a:spLocks/>
          </p:cNvSpPr>
          <p:nvPr/>
        </p:nvSpPr>
        <p:spPr bwMode="auto">
          <a:xfrm>
            <a:off x="7102475" y="3405188"/>
            <a:ext cx="68263" cy="185737"/>
          </a:xfrm>
          <a:custGeom>
            <a:avLst/>
            <a:gdLst>
              <a:gd name="T0" fmla="*/ 5 w 150"/>
              <a:gd name="T1" fmla="*/ 381 h 410"/>
              <a:gd name="T2" fmla="*/ 40 w 150"/>
              <a:gd name="T3" fmla="*/ 410 h 410"/>
              <a:gd name="T4" fmla="*/ 80 w 150"/>
              <a:gd name="T5" fmla="*/ 402 h 410"/>
              <a:gd name="T6" fmla="*/ 93 w 150"/>
              <a:gd name="T7" fmla="*/ 362 h 410"/>
              <a:gd name="T8" fmla="*/ 114 w 150"/>
              <a:gd name="T9" fmla="*/ 280 h 410"/>
              <a:gd name="T10" fmla="*/ 128 w 150"/>
              <a:gd name="T11" fmla="*/ 216 h 410"/>
              <a:gd name="T12" fmla="*/ 136 w 150"/>
              <a:gd name="T13" fmla="*/ 192 h 410"/>
              <a:gd name="T14" fmla="*/ 138 w 150"/>
              <a:gd name="T15" fmla="*/ 117 h 410"/>
              <a:gd name="T16" fmla="*/ 144 w 150"/>
              <a:gd name="T17" fmla="*/ 101 h 410"/>
              <a:gd name="T18" fmla="*/ 146 w 150"/>
              <a:gd name="T19" fmla="*/ 48 h 410"/>
              <a:gd name="T20" fmla="*/ 130 w 150"/>
              <a:gd name="T21" fmla="*/ 0 h 410"/>
              <a:gd name="T22" fmla="*/ 93 w 150"/>
              <a:gd name="T23" fmla="*/ 13 h 410"/>
              <a:gd name="T24" fmla="*/ 77 w 150"/>
              <a:gd name="T25" fmla="*/ 53 h 410"/>
              <a:gd name="T26" fmla="*/ 66 w 150"/>
              <a:gd name="T27" fmla="*/ 138 h 410"/>
              <a:gd name="T28" fmla="*/ 58 w 150"/>
              <a:gd name="T29" fmla="*/ 162 h 410"/>
              <a:gd name="T30" fmla="*/ 42 w 150"/>
              <a:gd name="T31" fmla="*/ 216 h 410"/>
              <a:gd name="T32" fmla="*/ 40 w 150"/>
              <a:gd name="T33" fmla="*/ 226 h 410"/>
              <a:gd name="T34" fmla="*/ 34 w 150"/>
              <a:gd name="T35" fmla="*/ 232 h 410"/>
              <a:gd name="T36" fmla="*/ 32 w 150"/>
              <a:gd name="T37" fmla="*/ 250 h 410"/>
              <a:gd name="T38" fmla="*/ 29 w 150"/>
              <a:gd name="T39" fmla="*/ 258 h 410"/>
              <a:gd name="T40" fmla="*/ 16 w 150"/>
              <a:gd name="T41" fmla="*/ 349 h 410"/>
              <a:gd name="T42" fmla="*/ 10 w 150"/>
              <a:gd name="T43" fmla="*/ 381 h 410"/>
              <a:gd name="T44" fmla="*/ 2 w 150"/>
              <a:gd name="T45" fmla="*/ 386 h 410"/>
              <a:gd name="T46" fmla="*/ 5 w 150"/>
              <a:gd name="T47" fmla="*/ 381 h 4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50"/>
              <a:gd name="T73" fmla="*/ 0 h 410"/>
              <a:gd name="T74" fmla="*/ 150 w 150"/>
              <a:gd name="T75" fmla="*/ 410 h 41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50" h="410">
                <a:moveTo>
                  <a:pt x="5" y="381"/>
                </a:moveTo>
                <a:cubicBezTo>
                  <a:pt x="18" y="394"/>
                  <a:pt x="19" y="403"/>
                  <a:pt x="40" y="410"/>
                </a:cubicBezTo>
                <a:cubicBezTo>
                  <a:pt x="55" y="408"/>
                  <a:pt x="66" y="407"/>
                  <a:pt x="80" y="402"/>
                </a:cubicBezTo>
                <a:cubicBezTo>
                  <a:pt x="98" y="383"/>
                  <a:pt x="80" y="405"/>
                  <a:pt x="93" y="362"/>
                </a:cubicBezTo>
                <a:cubicBezTo>
                  <a:pt x="101" y="335"/>
                  <a:pt x="109" y="307"/>
                  <a:pt x="114" y="280"/>
                </a:cubicBezTo>
                <a:cubicBezTo>
                  <a:pt x="111" y="260"/>
                  <a:pt x="115" y="232"/>
                  <a:pt x="128" y="216"/>
                </a:cubicBezTo>
                <a:cubicBezTo>
                  <a:pt x="130" y="207"/>
                  <a:pt x="136" y="192"/>
                  <a:pt x="136" y="192"/>
                </a:cubicBezTo>
                <a:cubicBezTo>
                  <a:pt x="136" y="167"/>
                  <a:pt x="135" y="141"/>
                  <a:pt x="138" y="117"/>
                </a:cubicBezTo>
                <a:cubicBezTo>
                  <a:pt x="138" y="111"/>
                  <a:pt x="144" y="101"/>
                  <a:pt x="144" y="101"/>
                </a:cubicBezTo>
                <a:cubicBezTo>
                  <a:pt x="144" y="86"/>
                  <a:pt x="150" y="63"/>
                  <a:pt x="146" y="48"/>
                </a:cubicBezTo>
                <a:cubicBezTo>
                  <a:pt x="144" y="30"/>
                  <a:pt x="144" y="11"/>
                  <a:pt x="130" y="0"/>
                </a:cubicBezTo>
                <a:cubicBezTo>
                  <a:pt x="117" y="6"/>
                  <a:pt x="105" y="7"/>
                  <a:pt x="93" y="13"/>
                </a:cubicBezTo>
                <a:cubicBezTo>
                  <a:pt x="84" y="27"/>
                  <a:pt x="91" y="38"/>
                  <a:pt x="77" y="53"/>
                </a:cubicBezTo>
                <a:cubicBezTo>
                  <a:pt x="83" y="77"/>
                  <a:pt x="81" y="118"/>
                  <a:pt x="66" y="138"/>
                </a:cubicBezTo>
                <a:cubicBezTo>
                  <a:pt x="63" y="146"/>
                  <a:pt x="59" y="153"/>
                  <a:pt x="58" y="162"/>
                </a:cubicBezTo>
                <a:cubicBezTo>
                  <a:pt x="53" y="185"/>
                  <a:pt x="58" y="199"/>
                  <a:pt x="42" y="216"/>
                </a:cubicBezTo>
                <a:cubicBezTo>
                  <a:pt x="41" y="219"/>
                  <a:pt x="41" y="222"/>
                  <a:pt x="40" y="226"/>
                </a:cubicBezTo>
                <a:cubicBezTo>
                  <a:pt x="38" y="228"/>
                  <a:pt x="34" y="229"/>
                  <a:pt x="34" y="232"/>
                </a:cubicBezTo>
                <a:cubicBezTo>
                  <a:pt x="32" y="237"/>
                  <a:pt x="33" y="244"/>
                  <a:pt x="32" y="250"/>
                </a:cubicBezTo>
                <a:cubicBezTo>
                  <a:pt x="31" y="252"/>
                  <a:pt x="30" y="255"/>
                  <a:pt x="29" y="258"/>
                </a:cubicBezTo>
                <a:cubicBezTo>
                  <a:pt x="26" y="290"/>
                  <a:pt x="20" y="317"/>
                  <a:pt x="16" y="349"/>
                </a:cubicBezTo>
                <a:cubicBezTo>
                  <a:pt x="14" y="359"/>
                  <a:pt x="17" y="372"/>
                  <a:pt x="10" y="381"/>
                </a:cubicBezTo>
                <a:cubicBezTo>
                  <a:pt x="7" y="383"/>
                  <a:pt x="5" y="386"/>
                  <a:pt x="2" y="386"/>
                </a:cubicBezTo>
                <a:cubicBezTo>
                  <a:pt x="0" y="386"/>
                  <a:pt x="4" y="382"/>
                  <a:pt x="5" y="381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4822" name="Text Box 166"/>
          <p:cNvSpPr txBox="1">
            <a:spLocks noChangeArrowheads="1"/>
          </p:cNvSpPr>
          <p:nvPr/>
        </p:nvSpPr>
        <p:spPr bwMode="auto">
          <a:xfrm>
            <a:off x="6078538" y="1376363"/>
            <a:ext cx="11684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i="1">
                <a:solidFill>
                  <a:schemeClr val="accent1"/>
                </a:solidFill>
                <a:latin typeface="Limon R1" pitchFamily="2" charset="0"/>
                <a:ea typeface="+mn-ea"/>
                <a:cs typeface="+mn-cs"/>
              </a:rPr>
              <a:t>tda</a:t>
            </a:r>
          </a:p>
        </p:txBody>
      </p:sp>
      <p:sp>
        <p:nvSpPr>
          <p:cNvPr id="454797" name="Text Box 141"/>
          <p:cNvSpPr txBox="1">
            <a:spLocks noChangeArrowheads="1"/>
          </p:cNvSpPr>
          <p:nvPr/>
        </p:nvSpPr>
        <p:spPr bwMode="auto">
          <a:xfrm>
            <a:off x="1784350" y="1795463"/>
            <a:ext cx="5659438" cy="423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7200" b="1" i="1">
                <a:solidFill>
                  <a:srgbClr val="FFEA18"/>
                </a:solidFill>
                <a:latin typeface="Limon S1" charset="0"/>
              </a:rPr>
              <a:t>karsagsg;¡                  </a:t>
            </a:r>
            <a:r>
              <a:rPr lang="en-US" sz="6000" b="1" i="1">
                <a:solidFill>
                  <a:srgbClr val="FFEA18"/>
                </a:solidFill>
                <a:latin typeface="Limon S1" charset="0"/>
              </a:rPr>
              <a:t>karkMrit Bn§GakrF¶n;F¶r     karrMlayRTBüsm,itþ¡ fVaybgÁMrUbbdimakr¡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en-US" sz="5400" b="1" i="1">
              <a:solidFill>
                <a:srgbClr val="FFEA18"/>
              </a:solidFill>
            </a:endParaRPr>
          </a:p>
        </p:txBody>
      </p:sp>
      <p:grpSp>
        <p:nvGrpSpPr>
          <p:cNvPr id="52268" name="Group 167"/>
          <p:cNvGrpSpPr>
            <a:grpSpLocks/>
          </p:cNvGrpSpPr>
          <p:nvPr/>
        </p:nvGrpSpPr>
        <p:grpSpPr bwMode="auto">
          <a:xfrm>
            <a:off x="8018463" y="3406775"/>
            <a:ext cx="981075" cy="1900238"/>
            <a:chOff x="5051" y="2129"/>
            <a:chExt cx="618" cy="1197"/>
          </a:xfrm>
        </p:grpSpPr>
        <p:grpSp>
          <p:nvGrpSpPr>
            <p:cNvPr id="52269" name="Group 168"/>
            <p:cNvGrpSpPr>
              <a:grpSpLocks/>
            </p:cNvGrpSpPr>
            <p:nvPr/>
          </p:nvGrpSpPr>
          <p:grpSpPr bwMode="auto">
            <a:xfrm>
              <a:off x="5051" y="2129"/>
              <a:ext cx="618" cy="1197"/>
              <a:chOff x="5051" y="2129"/>
              <a:chExt cx="618" cy="1197"/>
            </a:xfrm>
          </p:grpSpPr>
          <p:sp>
            <p:nvSpPr>
              <p:cNvPr id="52271" name="Freeform 169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72" name="AutoShape 170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3" name="Rectangle 171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4" name="Line 172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5" name="Rectangle 173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6" name="Rectangle 174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7" name="Line 175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8" name="Line 176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79" name="Line 177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0" name="Line 178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1" name="Line 179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2" name="Line 180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3" name="Line 181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4" name="Line 182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5" name="Line 183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6" name="Line 184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287" name="Rectangle 185"/>
              <p:cNvSpPr>
                <a:spLocks noChangeArrowheads="1"/>
              </p:cNvSpPr>
              <p:nvPr/>
            </p:nvSpPr>
            <p:spPr bwMode="auto">
              <a:xfrm>
                <a:off x="5051" y="2129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52270" name="Rectangle 186"/>
            <p:cNvSpPr>
              <a:spLocks noChangeArrowheads="1"/>
            </p:cNvSpPr>
            <p:nvPr/>
          </p:nvSpPr>
          <p:spPr bwMode="auto">
            <a:xfrm>
              <a:off x="5139" y="2231"/>
              <a:ext cx="39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da -s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54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797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1026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rgbClr val="003399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3251" name="AutoShape 1027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Rectangle 1028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3" name="Rectangle 1029"/>
          <p:cNvSpPr>
            <a:spLocks noChangeArrowheads="1"/>
          </p:cNvSpPr>
          <p:nvPr/>
        </p:nvSpPr>
        <p:spPr bwMode="auto">
          <a:xfrm>
            <a:off x="3373438" y="879475"/>
            <a:ext cx="6985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>
                <a:solidFill>
                  <a:schemeClr val="accent1"/>
                </a:solidFill>
                <a:latin typeface="Limon R1" charset="0"/>
              </a:rPr>
              <a:t>esþc</a:t>
            </a:r>
          </a:p>
        </p:txBody>
      </p:sp>
      <p:sp>
        <p:nvSpPr>
          <p:cNvPr id="53254" name="Rectangle 1030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679" name="Rectangle 1031"/>
          <p:cNvSpPr>
            <a:spLocks noChangeArrowheads="1"/>
          </p:cNvSpPr>
          <p:nvPr/>
        </p:nvSpPr>
        <p:spPr bwMode="auto">
          <a:xfrm>
            <a:off x="4714875" y="900113"/>
            <a:ext cx="1874838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¬CuMvij 1000 m&gt;s&gt;K ¦</a:t>
            </a:r>
          </a:p>
        </p:txBody>
      </p:sp>
      <p:sp>
        <p:nvSpPr>
          <p:cNvPr id="53256" name="Rectangle 1033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7" name="Rectangle 1034"/>
          <p:cNvSpPr>
            <a:spLocks noChangeArrowheads="1"/>
          </p:cNvSpPr>
          <p:nvPr/>
        </p:nvSpPr>
        <p:spPr bwMode="auto">
          <a:xfrm>
            <a:off x="3803650" y="1258888"/>
            <a:ext cx="15779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accent1"/>
                </a:solidFill>
                <a:latin typeface="Limon S1" charset="0"/>
              </a:rPr>
              <a:t>s - da - s</a:t>
            </a:r>
          </a:p>
        </p:txBody>
      </p:sp>
      <p:pic>
        <p:nvPicPr>
          <p:cNvPr id="53258" name="Picture 103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003300"/>
            <a:ext cx="13208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0684" name="Rectangle 1036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40686" name="Oval 1038"/>
          <p:cNvSpPr>
            <a:spLocks noChangeArrowheads="1"/>
          </p:cNvSpPr>
          <p:nvPr/>
        </p:nvSpPr>
        <p:spPr bwMode="auto">
          <a:xfrm>
            <a:off x="901700" y="2762250"/>
            <a:ext cx="1625600" cy="1606550"/>
          </a:xfrm>
          <a:prstGeom prst="ellips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3261" name="Freeform 1039"/>
          <p:cNvSpPr>
            <a:spLocks/>
          </p:cNvSpPr>
          <p:nvPr/>
        </p:nvSpPr>
        <p:spPr bwMode="auto">
          <a:xfrm>
            <a:off x="1625600" y="2697163"/>
            <a:ext cx="1074738" cy="906462"/>
          </a:xfrm>
          <a:custGeom>
            <a:avLst/>
            <a:gdLst>
              <a:gd name="T0" fmla="*/ 14 w 677"/>
              <a:gd name="T1" fmla="*/ 27 h 571"/>
              <a:gd name="T2" fmla="*/ 17 w 677"/>
              <a:gd name="T3" fmla="*/ 75 h 571"/>
              <a:gd name="T4" fmla="*/ 20 w 677"/>
              <a:gd name="T5" fmla="*/ 122 h 571"/>
              <a:gd name="T6" fmla="*/ 46 w 677"/>
              <a:gd name="T7" fmla="*/ 145 h 571"/>
              <a:gd name="T8" fmla="*/ 108 w 677"/>
              <a:gd name="T9" fmla="*/ 164 h 571"/>
              <a:gd name="T10" fmla="*/ 156 w 677"/>
              <a:gd name="T11" fmla="*/ 185 h 571"/>
              <a:gd name="T12" fmla="*/ 205 w 677"/>
              <a:gd name="T13" fmla="*/ 194 h 571"/>
              <a:gd name="T14" fmla="*/ 255 w 677"/>
              <a:gd name="T15" fmla="*/ 214 h 571"/>
              <a:gd name="T16" fmla="*/ 305 w 677"/>
              <a:gd name="T17" fmla="*/ 247 h 571"/>
              <a:gd name="T18" fmla="*/ 356 w 677"/>
              <a:gd name="T19" fmla="*/ 280 h 571"/>
              <a:gd name="T20" fmla="*/ 383 w 677"/>
              <a:gd name="T21" fmla="*/ 326 h 571"/>
              <a:gd name="T22" fmla="*/ 411 w 677"/>
              <a:gd name="T23" fmla="*/ 372 h 571"/>
              <a:gd name="T24" fmla="*/ 449 w 677"/>
              <a:gd name="T25" fmla="*/ 406 h 571"/>
              <a:gd name="T26" fmla="*/ 477 w 677"/>
              <a:gd name="T27" fmla="*/ 452 h 571"/>
              <a:gd name="T28" fmla="*/ 492 w 677"/>
              <a:gd name="T29" fmla="*/ 498 h 571"/>
              <a:gd name="T30" fmla="*/ 495 w 677"/>
              <a:gd name="T31" fmla="*/ 546 h 571"/>
              <a:gd name="T32" fmla="*/ 521 w 677"/>
              <a:gd name="T33" fmla="*/ 569 h 571"/>
              <a:gd name="T34" fmla="*/ 568 w 677"/>
              <a:gd name="T35" fmla="*/ 565 h 571"/>
              <a:gd name="T36" fmla="*/ 628 w 677"/>
              <a:gd name="T37" fmla="*/ 561 h 571"/>
              <a:gd name="T38" fmla="*/ 676 w 677"/>
              <a:gd name="T39" fmla="*/ 558 h 571"/>
              <a:gd name="T40" fmla="*/ 661 w 677"/>
              <a:gd name="T41" fmla="*/ 511 h 571"/>
              <a:gd name="T42" fmla="*/ 645 w 677"/>
              <a:gd name="T43" fmla="*/ 464 h 571"/>
              <a:gd name="T44" fmla="*/ 618 w 677"/>
              <a:gd name="T45" fmla="*/ 418 h 571"/>
              <a:gd name="T46" fmla="*/ 591 w 677"/>
              <a:gd name="T47" fmla="*/ 372 h 571"/>
              <a:gd name="T48" fmla="*/ 563 w 677"/>
              <a:gd name="T49" fmla="*/ 326 h 571"/>
              <a:gd name="T50" fmla="*/ 525 w 677"/>
              <a:gd name="T51" fmla="*/ 280 h 571"/>
              <a:gd name="T52" fmla="*/ 509 w 677"/>
              <a:gd name="T53" fmla="*/ 233 h 571"/>
              <a:gd name="T54" fmla="*/ 471 w 677"/>
              <a:gd name="T55" fmla="*/ 199 h 571"/>
              <a:gd name="T56" fmla="*/ 432 w 677"/>
              <a:gd name="T57" fmla="*/ 166 h 571"/>
              <a:gd name="T58" fmla="*/ 394 w 677"/>
              <a:gd name="T59" fmla="*/ 132 h 571"/>
              <a:gd name="T60" fmla="*/ 355 w 677"/>
              <a:gd name="T61" fmla="*/ 99 h 571"/>
              <a:gd name="T62" fmla="*/ 306 w 677"/>
              <a:gd name="T63" fmla="*/ 78 h 571"/>
              <a:gd name="T64" fmla="*/ 256 w 677"/>
              <a:gd name="T65" fmla="*/ 59 h 571"/>
              <a:gd name="T66" fmla="*/ 206 w 677"/>
              <a:gd name="T67" fmla="*/ 38 h 571"/>
              <a:gd name="T68" fmla="*/ 158 w 677"/>
              <a:gd name="T69" fmla="*/ 29 h 571"/>
              <a:gd name="T70" fmla="*/ 110 w 677"/>
              <a:gd name="T71" fmla="*/ 21 h 571"/>
              <a:gd name="T72" fmla="*/ 60 w 677"/>
              <a:gd name="T73" fmla="*/ 0 h 571"/>
              <a:gd name="T74" fmla="*/ 12 w 677"/>
              <a:gd name="T75" fmla="*/ 3 h 57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77"/>
              <a:gd name="T115" fmla="*/ 0 h 571"/>
              <a:gd name="T116" fmla="*/ 677 w 677"/>
              <a:gd name="T117" fmla="*/ 571 h 57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77" h="571">
                <a:moveTo>
                  <a:pt x="0" y="4"/>
                </a:moveTo>
                <a:lnTo>
                  <a:pt x="14" y="27"/>
                </a:lnTo>
                <a:lnTo>
                  <a:pt x="15" y="51"/>
                </a:lnTo>
                <a:lnTo>
                  <a:pt x="17" y="75"/>
                </a:lnTo>
                <a:lnTo>
                  <a:pt x="19" y="98"/>
                </a:lnTo>
                <a:lnTo>
                  <a:pt x="20" y="122"/>
                </a:lnTo>
                <a:lnTo>
                  <a:pt x="22" y="146"/>
                </a:lnTo>
                <a:lnTo>
                  <a:pt x="46" y="145"/>
                </a:lnTo>
                <a:lnTo>
                  <a:pt x="83" y="154"/>
                </a:lnTo>
                <a:lnTo>
                  <a:pt x="108" y="164"/>
                </a:lnTo>
                <a:lnTo>
                  <a:pt x="132" y="175"/>
                </a:lnTo>
                <a:lnTo>
                  <a:pt x="156" y="185"/>
                </a:lnTo>
                <a:lnTo>
                  <a:pt x="180" y="183"/>
                </a:lnTo>
                <a:lnTo>
                  <a:pt x="205" y="194"/>
                </a:lnTo>
                <a:lnTo>
                  <a:pt x="230" y="204"/>
                </a:lnTo>
                <a:lnTo>
                  <a:pt x="255" y="214"/>
                </a:lnTo>
                <a:lnTo>
                  <a:pt x="280" y="225"/>
                </a:lnTo>
                <a:lnTo>
                  <a:pt x="305" y="247"/>
                </a:lnTo>
                <a:lnTo>
                  <a:pt x="331" y="269"/>
                </a:lnTo>
                <a:lnTo>
                  <a:pt x="356" y="280"/>
                </a:lnTo>
                <a:lnTo>
                  <a:pt x="370" y="303"/>
                </a:lnTo>
                <a:lnTo>
                  <a:pt x="383" y="326"/>
                </a:lnTo>
                <a:lnTo>
                  <a:pt x="397" y="349"/>
                </a:lnTo>
                <a:lnTo>
                  <a:pt x="411" y="372"/>
                </a:lnTo>
                <a:lnTo>
                  <a:pt x="436" y="383"/>
                </a:lnTo>
                <a:lnTo>
                  <a:pt x="449" y="406"/>
                </a:lnTo>
                <a:lnTo>
                  <a:pt x="463" y="429"/>
                </a:lnTo>
                <a:lnTo>
                  <a:pt x="477" y="452"/>
                </a:lnTo>
                <a:lnTo>
                  <a:pt x="490" y="475"/>
                </a:lnTo>
                <a:lnTo>
                  <a:pt x="492" y="498"/>
                </a:lnTo>
                <a:lnTo>
                  <a:pt x="494" y="522"/>
                </a:lnTo>
                <a:lnTo>
                  <a:pt x="495" y="546"/>
                </a:lnTo>
                <a:lnTo>
                  <a:pt x="497" y="570"/>
                </a:lnTo>
                <a:lnTo>
                  <a:pt x="521" y="569"/>
                </a:lnTo>
                <a:lnTo>
                  <a:pt x="545" y="567"/>
                </a:lnTo>
                <a:lnTo>
                  <a:pt x="568" y="565"/>
                </a:lnTo>
                <a:lnTo>
                  <a:pt x="604" y="563"/>
                </a:lnTo>
                <a:lnTo>
                  <a:pt x="628" y="561"/>
                </a:lnTo>
                <a:lnTo>
                  <a:pt x="652" y="559"/>
                </a:lnTo>
                <a:lnTo>
                  <a:pt x="676" y="558"/>
                </a:lnTo>
                <a:lnTo>
                  <a:pt x="674" y="534"/>
                </a:lnTo>
                <a:lnTo>
                  <a:pt x="661" y="511"/>
                </a:lnTo>
                <a:lnTo>
                  <a:pt x="659" y="487"/>
                </a:lnTo>
                <a:lnTo>
                  <a:pt x="645" y="464"/>
                </a:lnTo>
                <a:lnTo>
                  <a:pt x="632" y="441"/>
                </a:lnTo>
                <a:lnTo>
                  <a:pt x="618" y="418"/>
                </a:lnTo>
                <a:lnTo>
                  <a:pt x="604" y="395"/>
                </a:lnTo>
                <a:lnTo>
                  <a:pt x="591" y="372"/>
                </a:lnTo>
                <a:lnTo>
                  <a:pt x="577" y="349"/>
                </a:lnTo>
                <a:lnTo>
                  <a:pt x="563" y="326"/>
                </a:lnTo>
                <a:lnTo>
                  <a:pt x="539" y="303"/>
                </a:lnTo>
                <a:lnTo>
                  <a:pt x="525" y="280"/>
                </a:lnTo>
                <a:lnTo>
                  <a:pt x="523" y="256"/>
                </a:lnTo>
                <a:lnTo>
                  <a:pt x="509" y="233"/>
                </a:lnTo>
                <a:lnTo>
                  <a:pt x="485" y="223"/>
                </a:lnTo>
                <a:lnTo>
                  <a:pt x="471" y="199"/>
                </a:lnTo>
                <a:lnTo>
                  <a:pt x="446" y="189"/>
                </a:lnTo>
                <a:lnTo>
                  <a:pt x="432" y="166"/>
                </a:lnTo>
                <a:lnTo>
                  <a:pt x="419" y="143"/>
                </a:lnTo>
                <a:lnTo>
                  <a:pt x="394" y="132"/>
                </a:lnTo>
                <a:lnTo>
                  <a:pt x="380" y="109"/>
                </a:lnTo>
                <a:lnTo>
                  <a:pt x="355" y="99"/>
                </a:lnTo>
                <a:lnTo>
                  <a:pt x="331" y="89"/>
                </a:lnTo>
                <a:lnTo>
                  <a:pt x="306" y="78"/>
                </a:lnTo>
                <a:lnTo>
                  <a:pt x="281" y="69"/>
                </a:lnTo>
                <a:lnTo>
                  <a:pt x="256" y="59"/>
                </a:lnTo>
                <a:lnTo>
                  <a:pt x="231" y="48"/>
                </a:lnTo>
                <a:lnTo>
                  <a:pt x="206" y="38"/>
                </a:lnTo>
                <a:lnTo>
                  <a:pt x="182" y="28"/>
                </a:lnTo>
                <a:lnTo>
                  <a:pt x="158" y="29"/>
                </a:lnTo>
                <a:lnTo>
                  <a:pt x="133" y="19"/>
                </a:lnTo>
                <a:lnTo>
                  <a:pt x="110" y="21"/>
                </a:lnTo>
                <a:lnTo>
                  <a:pt x="85" y="10"/>
                </a:lnTo>
                <a:lnTo>
                  <a:pt x="60" y="0"/>
                </a:lnTo>
                <a:lnTo>
                  <a:pt x="36" y="2"/>
                </a:lnTo>
                <a:lnTo>
                  <a:pt x="12" y="3"/>
                </a:lnTo>
                <a:lnTo>
                  <a:pt x="0" y="4"/>
                </a:lnTo>
              </a:path>
            </a:pathLst>
          </a:custGeom>
          <a:solidFill>
            <a:srgbClr val="676767"/>
          </a:solidFill>
          <a:ln w="12700" cap="rnd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62" name="Freeform 1040"/>
          <p:cNvSpPr>
            <a:spLocks/>
          </p:cNvSpPr>
          <p:nvPr/>
        </p:nvSpPr>
        <p:spPr bwMode="auto">
          <a:xfrm>
            <a:off x="1625600" y="2603500"/>
            <a:ext cx="1258888" cy="1042988"/>
          </a:xfrm>
          <a:custGeom>
            <a:avLst/>
            <a:gdLst>
              <a:gd name="T0" fmla="*/ 24 w 793"/>
              <a:gd name="T1" fmla="*/ 8 h 657"/>
              <a:gd name="T2" fmla="*/ 88 w 793"/>
              <a:gd name="T3" fmla="*/ 32 h 657"/>
              <a:gd name="T4" fmla="*/ 144 w 793"/>
              <a:gd name="T5" fmla="*/ 40 h 657"/>
              <a:gd name="T6" fmla="*/ 184 w 793"/>
              <a:gd name="T7" fmla="*/ 64 h 657"/>
              <a:gd name="T8" fmla="*/ 216 w 793"/>
              <a:gd name="T9" fmla="*/ 80 h 657"/>
              <a:gd name="T10" fmla="*/ 240 w 793"/>
              <a:gd name="T11" fmla="*/ 104 h 657"/>
              <a:gd name="T12" fmla="*/ 280 w 793"/>
              <a:gd name="T13" fmla="*/ 120 h 657"/>
              <a:gd name="T14" fmla="*/ 312 w 793"/>
              <a:gd name="T15" fmla="*/ 136 h 657"/>
              <a:gd name="T16" fmla="*/ 344 w 793"/>
              <a:gd name="T17" fmla="*/ 152 h 657"/>
              <a:gd name="T18" fmla="*/ 376 w 793"/>
              <a:gd name="T19" fmla="*/ 168 h 657"/>
              <a:gd name="T20" fmla="*/ 408 w 793"/>
              <a:gd name="T21" fmla="*/ 184 h 657"/>
              <a:gd name="T22" fmla="*/ 440 w 793"/>
              <a:gd name="T23" fmla="*/ 216 h 657"/>
              <a:gd name="T24" fmla="*/ 464 w 793"/>
              <a:gd name="T25" fmla="*/ 240 h 657"/>
              <a:gd name="T26" fmla="*/ 496 w 793"/>
              <a:gd name="T27" fmla="*/ 256 h 657"/>
              <a:gd name="T28" fmla="*/ 528 w 793"/>
              <a:gd name="T29" fmla="*/ 272 h 657"/>
              <a:gd name="T30" fmla="*/ 552 w 793"/>
              <a:gd name="T31" fmla="*/ 296 h 657"/>
              <a:gd name="T32" fmla="*/ 568 w 793"/>
              <a:gd name="T33" fmla="*/ 328 h 657"/>
              <a:gd name="T34" fmla="*/ 592 w 793"/>
              <a:gd name="T35" fmla="*/ 352 h 657"/>
              <a:gd name="T36" fmla="*/ 624 w 793"/>
              <a:gd name="T37" fmla="*/ 376 h 657"/>
              <a:gd name="T38" fmla="*/ 640 w 793"/>
              <a:gd name="T39" fmla="*/ 400 h 657"/>
              <a:gd name="T40" fmla="*/ 656 w 793"/>
              <a:gd name="T41" fmla="*/ 432 h 657"/>
              <a:gd name="T42" fmla="*/ 680 w 793"/>
              <a:gd name="T43" fmla="*/ 464 h 657"/>
              <a:gd name="T44" fmla="*/ 712 w 793"/>
              <a:gd name="T45" fmla="*/ 472 h 657"/>
              <a:gd name="T46" fmla="*/ 736 w 793"/>
              <a:gd name="T47" fmla="*/ 496 h 657"/>
              <a:gd name="T48" fmla="*/ 760 w 793"/>
              <a:gd name="T49" fmla="*/ 520 h 657"/>
              <a:gd name="T50" fmla="*/ 792 w 793"/>
              <a:gd name="T51" fmla="*/ 544 h 657"/>
              <a:gd name="T52" fmla="*/ 792 w 793"/>
              <a:gd name="T53" fmla="*/ 576 h 657"/>
              <a:gd name="T54" fmla="*/ 776 w 793"/>
              <a:gd name="T55" fmla="*/ 608 h 657"/>
              <a:gd name="T56" fmla="*/ 752 w 793"/>
              <a:gd name="T57" fmla="*/ 632 h 657"/>
              <a:gd name="T58" fmla="*/ 728 w 793"/>
              <a:gd name="T59" fmla="*/ 648 h 657"/>
              <a:gd name="T60" fmla="*/ 696 w 793"/>
              <a:gd name="T61" fmla="*/ 656 h 657"/>
              <a:gd name="T62" fmla="*/ 664 w 793"/>
              <a:gd name="T63" fmla="*/ 648 h 657"/>
              <a:gd name="T64" fmla="*/ 632 w 793"/>
              <a:gd name="T65" fmla="*/ 648 h 657"/>
              <a:gd name="T66" fmla="*/ 600 w 793"/>
              <a:gd name="T67" fmla="*/ 648 h 657"/>
              <a:gd name="T68" fmla="*/ 568 w 793"/>
              <a:gd name="T69" fmla="*/ 648 h 657"/>
              <a:gd name="T70" fmla="*/ 536 w 793"/>
              <a:gd name="T71" fmla="*/ 648 h 657"/>
              <a:gd name="T72" fmla="*/ 496 w 793"/>
              <a:gd name="T73" fmla="*/ 648 h 657"/>
              <a:gd name="T74" fmla="*/ 456 w 793"/>
              <a:gd name="T75" fmla="*/ 640 h 657"/>
              <a:gd name="T76" fmla="*/ 432 w 793"/>
              <a:gd name="T77" fmla="*/ 608 h 657"/>
              <a:gd name="T78" fmla="*/ 424 w 793"/>
              <a:gd name="T79" fmla="*/ 576 h 657"/>
              <a:gd name="T80" fmla="*/ 400 w 793"/>
              <a:gd name="T81" fmla="*/ 536 h 657"/>
              <a:gd name="T82" fmla="*/ 376 w 793"/>
              <a:gd name="T83" fmla="*/ 504 h 657"/>
              <a:gd name="T84" fmla="*/ 352 w 793"/>
              <a:gd name="T85" fmla="*/ 472 h 657"/>
              <a:gd name="T86" fmla="*/ 312 w 793"/>
              <a:gd name="T87" fmla="*/ 432 h 657"/>
              <a:gd name="T88" fmla="*/ 280 w 793"/>
              <a:gd name="T89" fmla="*/ 392 h 657"/>
              <a:gd name="T90" fmla="*/ 256 w 793"/>
              <a:gd name="T91" fmla="*/ 368 h 657"/>
              <a:gd name="T92" fmla="*/ 224 w 793"/>
              <a:gd name="T93" fmla="*/ 352 h 657"/>
              <a:gd name="T94" fmla="*/ 192 w 793"/>
              <a:gd name="T95" fmla="*/ 344 h 657"/>
              <a:gd name="T96" fmla="*/ 160 w 793"/>
              <a:gd name="T97" fmla="*/ 336 h 657"/>
              <a:gd name="T98" fmla="*/ 120 w 793"/>
              <a:gd name="T99" fmla="*/ 336 h 657"/>
              <a:gd name="T100" fmla="*/ 88 w 793"/>
              <a:gd name="T101" fmla="*/ 328 h 657"/>
              <a:gd name="T102" fmla="*/ 48 w 793"/>
              <a:gd name="T103" fmla="*/ 304 h 657"/>
              <a:gd name="T104" fmla="*/ 32 w 793"/>
              <a:gd name="T105" fmla="*/ 272 h 657"/>
              <a:gd name="T106" fmla="*/ 16 w 793"/>
              <a:gd name="T107" fmla="*/ 248 h 657"/>
              <a:gd name="T108" fmla="*/ 8 w 793"/>
              <a:gd name="T109" fmla="*/ 216 h 657"/>
              <a:gd name="T110" fmla="*/ 8 w 793"/>
              <a:gd name="T111" fmla="*/ 184 h 657"/>
              <a:gd name="T112" fmla="*/ 8 w 793"/>
              <a:gd name="T113" fmla="*/ 152 h 657"/>
              <a:gd name="T114" fmla="*/ 0 w 793"/>
              <a:gd name="T115" fmla="*/ 120 h 657"/>
              <a:gd name="T116" fmla="*/ 0 w 793"/>
              <a:gd name="T117" fmla="*/ 88 h 657"/>
              <a:gd name="T118" fmla="*/ 0 w 793"/>
              <a:gd name="T119" fmla="*/ 56 h 657"/>
              <a:gd name="T120" fmla="*/ 0 w 793"/>
              <a:gd name="T121" fmla="*/ 24 h 657"/>
              <a:gd name="T122" fmla="*/ 24 w 793"/>
              <a:gd name="T123" fmla="*/ 16 h 65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93"/>
              <a:gd name="T187" fmla="*/ 0 h 657"/>
              <a:gd name="T188" fmla="*/ 793 w 793"/>
              <a:gd name="T189" fmla="*/ 657 h 65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93" h="657">
                <a:moveTo>
                  <a:pt x="8" y="0"/>
                </a:moveTo>
                <a:lnTo>
                  <a:pt x="24" y="8"/>
                </a:lnTo>
                <a:lnTo>
                  <a:pt x="56" y="16"/>
                </a:lnTo>
                <a:lnTo>
                  <a:pt x="88" y="32"/>
                </a:lnTo>
                <a:lnTo>
                  <a:pt x="112" y="40"/>
                </a:lnTo>
                <a:lnTo>
                  <a:pt x="144" y="40"/>
                </a:lnTo>
                <a:lnTo>
                  <a:pt x="160" y="48"/>
                </a:lnTo>
                <a:lnTo>
                  <a:pt x="184" y="64"/>
                </a:lnTo>
                <a:lnTo>
                  <a:pt x="200" y="72"/>
                </a:lnTo>
                <a:lnTo>
                  <a:pt x="216" y="80"/>
                </a:lnTo>
                <a:lnTo>
                  <a:pt x="232" y="88"/>
                </a:lnTo>
                <a:lnTo>
                  <a:pt x="240" y="104"/>
                </a:lnTo>
                <a:lnTo>
                  <a:pt x="256" y="112"/>
                </a:lnTo>
                <a:lnTo>
                  <a:pt x="280" y="120"/>
                </a:lnTo>
                <a:lnTo>
                  <a:pt x="296" y="128"/>
                </a:lnTo>
                <a:lnTo>
                  <a:pt x="312" y="136"/>
                </a:lnTo>
                <a:lnTo>
                  <a:pt x="328" y="144"/>
                </a:lnTo>
                <a:lnTo>
                  <a:pt x="344" y="152"/>
                </a:lnTo>
                <a:lnTo>
                  <a:pt x="360" y="160"/>
                </a:lnTo>
                <a:lnTo>
                  <a:pt x="376" y="168"/>
                </a:lnTo>
                <a:lnTo>
                  <a:pt x="392" y="176"/>
                </a:lnTo>
                <a:lnTo>
                  <a:pt x="408" y="184"/>
                </a:lnTo>
                <a:lnTo>
                  <a:pt x="432" y="200"/>
                </a:lnTo>
                <a:lnTo>
                  <a:pt x="440" y="216"/>
                </a:lnTo>
                <a:lnTo>
                  <a:pt x="456" y="224"/>
                </a:lnTo>
                <a:lnTo>
                  <a:pt x="464" y="240"/>
                </a:lnTo>
                <a:lnTo>
                  <a:pt x="480" y="248"/>
                </a:lnTo>
                <a:lnTo>
                  <a:pt x="496" y="256"/>
                </a:lnTo>
                <a:lnTo>
                  <a:pt x="512" y="264"/>
                </a:lnTo>
                <a:lnTo>
                  <a:pt x="528" y="272"/>
                </a:lnTo>
                <a:lnTo>
                  <a:pt x="536" y="288"/>
                </a:lnTo>
                <a:lnTo>
                  <a:pt x="552" y="296"/>
                </a:lnTo>
                <a:lnTo>
                  <a:pt x="560" y="312"/>
                </a:lnTo>
                <a:lnTo>
                  <a:pt x="568" y="328"/>
                </a:lnTo>
                <a:lnTo>
                  <a:pt x="584" y="336"/>
                </a:lnTo>
                <a:lnTo>
                  <a:pt x="592" y="352"/>
                </a:lnTo>
                <a:lnTo>
                  <a:pt x="608" y="360"/>
                </a:lnTo>
                <a:lnTo>
                  <a:pt x="624" y="376"/>
                </a:lnTo>
                <a:lnTo>
                  <a:pt x="640" y="384"/>
                </a:lnTo>
                <a:lnTo>
                  <a:pt x="640" y="400"/>
                </a:lnTo>
                <a:lnTo>
                  <a:pt x="656" y="416"/>
                </a:lnTo>
                <a:lnTo>
                  <a:pt x="656" y="432"/>
                </a:lnTo>
                <a:lnTo>
                  <a:pt x="664" y="448"/>
                </a:lnTo>
                <a:lnTo>
                  <a:pt x="680" y="464"/>
                </a:lnTo>
                <a:lnTo>
                  <a:pt x="696" y="472"/>
                </a:lnTo>
                <a:lnTo>
                  <a:pt x="712" y="472"/>
                </a:lnTo>
                <a:lnTo>
                  <a:pt x="720" y="488"/>
                </a:lnTo>
                <a:lnTo>
                  <a:pt x="736" y="496"/>
                </a:lnTo>
                <a:lnTo>
                  <a:pt x="744" y="512"/>
                </a:lnTo>
                <a:lnTo>
                  <a:pt x="760" y="520"/>
                </a:lnTo>
                <a:lnTo>
                  <a:pt x="776" y="536"/>
                </a:lnTo>
                <a:lnTo>
                  <a:pt x="792" y="544"/>
                </a:lnTo>
                <a:lnTo>
                  <a:pt x="792" y="560"/>
                </a:lnTo>
                <a:lnTo>
                  <a:pt x="792" y="576"/>
                </a:lnTo>
                <a:lnTo>
                  <a:pt x="792" y="592"/>
                </a:lnTo>
                <a:lnTo>
                  <a:pt x="776" y="608"/>
                </a:lnTo>
                <a:lnTo>
                  <a:pt x="768" y="624"/>
                </a:lnTo>
                <a:lnTo>
                  <a:pt x="752" y="632"/>
                </a:lnTo>
                <a:lnTo>
                  <a:pt x="744" y="648"/>
                </a:lnTo>
                <a:lnTo>
                  <a:pt x="728" y="648"/>
                </a:lnTo>
                <a:lnTo>
                  <a:pt x="712" y="656"/>
                </a:lnTo>
                <a:lnTo>
                  <a:pt x="696" y="656"/>
                </a:lnTo>
                <a:lnTo>
                  <a:pt x="680" y="648"/>
                </a:lnTo>
                <a:lnTo>
                  <a:pt x="664" y="648"/>
                </a:lnTo>
                <a:lnTo>
                  <a:pt x="648" y="648"/>
                </a:lnTo>
                <a:lnTo>
                  <a:pt x="632" y="648"/>
                </a:lnTo>
                <a:lnTo>
                  <a:pt x="616" y="648"/>
                </a:lnTo>
                <a:lnTo>
                  <a:pt x="600" y="648"/>
                </a:lnTo>
                <a:lnTo>
                  <a:pt x="584" y="648"/>
                </a:lnTo>
                <a:lnTo>
                  <a:pt x="568" y="648"/>
                </a:lnTo>
                <a:lnTo>
                  <a:pt x="552" y="648"/>
                </a:lnTo>
                <a:lnTo>
                  <a:pt x="536" y="648"/>
                </a:lnTo>
                <a:lnTo>
                  <a:pt x="520" y="648"/>
                </a:lnTo>
                <a:lnTo>
                  <a:pt x="496" y="648"/>
                </a:lnTo>
                <a:lnTo>
                  <a:pt x="480" y="640"/>
                </a:lnTo>
                <a:lnTo>
                  <a:pt x="456" y="640"/>
                </a:lnTo>
                <a:lnTo>
                  <a:pt x="440" y="624"/>
                </a:lnTo>
                <a:lnTo>
                  <a:pt x="432" y="608"/>
                </a:lnTo>
                <a:lnTo>
                  <a:pt x="424" y="592"/>
                </a:lnTo>
                <a:lnTo>
                  <a:pt x="424" y="576"/>
                </a:lnTo>
                <a:lnTo>
                  <a:pt x="408" y="552"/>
                </a:lnTo>
                <a:lnTo>
                  <a:pt x="400" y="536"/>
                </a:lnTo>
                <a:lnTo>
                  <a:pt x="392" y="520"/>
                </a:lnTo>
                <a:lnTo>
                  <a:pt x="376" y="504"/>
                </a:lnTo>
                <a:lnTo>
                  <a:pt x="368" y="488"/>
                </a:lnTo>
                <a:lnTo>
                  <a:pt x="352" y="472"/>
                </a:lnTo>
                <a:lnTo>
                  <a:pt x="336" y="448"/>
                </a:lnTo>
                <a:lnTo>
                  <a:pt x="312" y="432"/>
                </a:lnTo>
                <a:lnTo>
                  <a:pt x="296" y="416"/>
                </a:lnTo>
                <a:lnTo>
                  <a:pt x="280" y="392"/>
                </a:lnTo>
                <a:lnTo>
                  <a:pt x="264" y="384"/>
                </a:lnTo>
                <a:lnTo>
                  <a:pt x="256" y="368"/>
                </a:lnTo>
                <a:lnTo>
                  <a:pt x="240" y="360"/>
                </a:lnTo>
                <a:lnTo>
                  <a:pt x="224" y="352"/>
                </a:lnTo>
                <a:lnTo>
                  <a:pt x="208" y="344"/>
                </a:lnTo>
                <a:lnTo>
                  <a:pt x="192" y="344"/>
                </a:lnTo>
                <a:lnTo>
                  <a:pt x="176" y="336"/>
                </a:lnTo>
                <a:lnTo>
                  <a:pt x="160" y="336"/>
                </a:lnTo>
                <a:lnTo>
                  <a:pt x="136" y="336"/>
                </a:lnTo>
                <a:lnTo>
                  <a:pt x="120" y="336"/>
                </a:lnTo>
                <a:lnTo>
                  <a:pt x="104" y="328"/>
                </a:lnTo>
                <a:lnTo>
                  <a:pt x="88" y="328"/>
                </a:lnTo>
                <a:lnTo>
                  <a:pt x="64" y="312"/>
                </a:lnTo>
                <a:lnTo>
                  <a:pt x="48" y="304"/>
                </a:lnTo>
                <a:lnTo>
                  <a:pt x="40" y="288"/>
                </a:lnTo>
                <a:lnTo>
                  <a:pt x="32" y="272"/>
                </a:lnTo>
                <a:lnTo>
                  <a:pt x="16" y="264"/>
                </a:lnTo>
                <a:lnTo>
                  <a:pt x="16" y="248"/>
                </a:lnTo>
                <a:lnTo>
                  <a:pt x="8" y="232"/>
                </a:lnTo>
                <a:lnTo>
                  <a:pt x="8" y="216"/>
                </a:lnTo>
                <a:lnTo>
                  <a:pt x="8" y="200"/>
                </a:lnTo>
                <a:lnTo>
                  <a:pt x="8" y="184"/>
                </a:lnTo>
                <a:lnTo>
                  <a:pt x="8" y="168"/>
                </a:lnTo>
                <a:lnTo>
                  <a:pt x="8" y="152"/>
                </a:lnTo>
                <a:lnTo>
                  <a:pt x="0" y="136"/>
                </a:lnTo>
                <a:lnTo>
                  <a:pt x="0" y="120"/>
                </a:lnTo>
                <a:lnTo>
                  <a:pt x="0" y="104"/>
                </a:lnTo>
                <a:lnTo>
                  <a:pt x="0" y="88"/>
                </a:lnTo>
                <a:lnTo>
                  <a:pt x="0" y="72"/>
                </a:lnTo>
                <a:lnTo>
                  <a:pt x="0" y="56"/>
                </a:lnTo>
                <a:lnTo>
                  <a:pt x="0" y="40"/>
                </a:lnTo>
                <a:lnTo>
                  <a:pt x="0" y="24"/>
                </a:lnTo>
                <a:lnTo>
                  <a:pt x="8" y="8"/>
                </a:lnTo>
                <a:lnTo>
                  <a:pt x="24" y="16"/>
                </a:lnTo>
                <a:lnTo>
                  <a:pt x="8" y="0"/>
                </a:lnTo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0689" name="Rectangle 1041"/>
          <p:cNvSpPr>
            <a:spLocks noChangeArrowheads="1"/>
          </p:cNvSpPr>
          <p:nvPr/>
        </p:nvSpPr>
        <p:spPr bwMode="auto">
          <a:xfrm>
            <a:off x="1258888" y="2765425"/>
            <a:ext cx="18446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>
                <a:solidFill>
                  <a:schemeClr val="accent1"/>
                </a:solidFill>
                <a:latin typeface="Limon S1" pitchFamily="2" charset="0"/>
                <a:ea typeface="+mn-ea"/>
                <a:cs typeface="+mn-cs"/>
              </a:rPr>
              <a:t>G </a:t>
            </a:r>
            <a:r>
              <a:rPr lang="en-US" sz="8000">
                <a:solidFill>
                  <a:schemeClr val="accent1"/>
                </a:solidFill>
                <a:latin typeface="Limon S1" pitchFamily="2" charset="0"/>
                <a:ea typeface="+mn-ea"/>
                <a:cs typeface="+mn-cs"/>
              </a:rPr>
              <a:t>sþ </a:t>
            </a:r>
            <a:r>
              <a:rPr lang="en-US" sz="4800">
                <a:solidFill>
                  <a:schemeClr val="accent1"/>
                </a:solidFill>
                <a:latin typeface="Limon S1" pitchFamily="2" charset="0"/>
                <a:ea typeface="+mn-ea"/>
                <a:cs typeface="+mn-cs"/>
              </a:rPr>
              <a:t>Qø</a:t>
            </a:r>
          </a:p>
        </p:txBody>
      </p:sp>
      <p:sp>
        <p:nvSpPr>
          <p:cNvPr id="53264" name="Line 1043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5" name="Line 1044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6" name="Line 1045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7" name="Line 1046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8" name="Line 1047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9" name="Line 1048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0" name="Line 1049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1" name="Line 1050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2" name="Line 1051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3" name="Rectangle 1052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4" name="Rectangle 1053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5" name="Rectangle 1054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6" name="Rectangle 1055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0705" name="Rectangle 1057"/>
          <p:cNvSpPr>
            <a:spLocks noChangeArrowheads="1"/>
          </p:cNvSpPr>
          <p:nvPr/>
        </p:nvSpPr>
        <p:spPr bwMode="auto">
          <a:xfrm>
            <a:off x="6575425" y="1270000"/>
            <a:ext cx="67310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i="1">
                <a:solidFill>
                  <a:schemeClr val="accent1"/>
                </a:solidFill>
                <a:latin typeface="Limon R1" pitchFamily="2" charset="0"/>
                <a:ea typeface="+mn-ea"/>
                <a:cs typeface="+mn-cs"/>
              </a:rPr>
              <a:t>tda</a:t>
            </a:r>
          </a:p>
        </p:txBody>
      </p:sp>
      <p:sp>
        <p:nvSpPr>
          <p:cNvPr id="540706" name="Rectangle 1058"/>
          <p:cNvSpPr>
            <a:spLocks noChangeArrowheads="1"/>
          </p:cNvSpPr>
          <p:nvPr/>
        </p:nvSpPr>
        <p:spPr bwMode="auto">
          <a:xfrm>
            <a:off x="6315075" y="2159000"/>
            <a:ext cx="21367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chemeClr val="accent1"/>
                </a:solidFill>
                <a:latin typeface="Limon S1" pitchFamily="2" charset="0"/>
                <a:ea typeface="+mn-ea"/>
                <a:cs typeface="+mn-cs"/>
              </a:rPr>
              <a:t>2 saM&gt; 7³4-16</a:t>
            </a:r>
            <a:endParaRPr lang="en-US" b="1">
              <a:solidFill>
                <a:schemeClr val="accent1"/>
              </a:solidFill>
              <a:latin typeface="Helvetica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4000" b="1">
                <a:solidFill>
                  <a:schemeClr val="accent1"/>
                </a:solidFill>
                <a:latin typeface="Limon S1" pitchFamily="2" charset="0"/>
                <a:ea typeface="+mn-ea"/>
                <a:cs typeface="+mn-cs"/>
              </a:rPr>
              <a:t>1 r)a&gt; 17³3-15</a:t>
            </a:r>
          </a:p>
        </p:txBody>
      </p:sp>
      <p:sp>
        <p:nvSpPr>
          <p:cNvPr id="540708" name="Rectangle 1060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40735" name="Text Box 1087"/>
          <p:cNvSpPr txBox="1">
            <a:spLocks noChangeArrowheads="1"/>
          </p:cNvSpPr>
          <p:nvPr/>
        </p:nvSpPr>
        <p:spPr bwMode="auto">
          <a:xfrm>
            <a:off x="1524000" y="5395913"/>
            <a:ext cx="57404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i="1">
                <a:solidFill>
                  <a:srgbClr val="FFFF00"/>
                </a:solidFill>
                <a:latin typeface="Limon R1" pitchFamily="2" charset="0"/>
                <a:ea typeface="+mn-ea"/>
                <a:cs typeface="+mn-cs"/>
              </a:rPr>
              <a:t>karfVaybgÁMrUbRBH</a:t>
            </a:r>
          </a:p>
        </p:txBody>
      </p:sp>
      <p:pic>
        <p:nvPicPr>
          <p:cNvPr id="540739" name="Picture 1091" descr="MOUNT OF OLIVES                                                0001D3BEMacintosh HD                   ABA78158:"/>
          <p:cNvPicPr>
            <a:picLocks noChangeAspect="1" noChangeArrowheads="1"/>
          </p:cNvPicPr>
          <p:nvPr/>
        </p:nvPicPr>
        <p:blipFill>
          <a:blip r:embed="rId3"/>
          <a:srcRect l="29630" t="13441" b="19957"/>
          <a:stretch>
            <a:fillRect/>
          </a:stretch>
        </p:blipFill>
        <p:spPr bwMode="auto">
          <a:xfrm>
            <a:off x="901700" y="796925"/>
            <a:ext cx="7354888" cy="45529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540742" name="Text Box 1094"/>
          <p:cNvSpPr txBox="1">
            <a:spLocks noChangeArrowheads="1"/>
          </p:cNvSpPr>
          <p:nvPr/>
        </p:nvSpPr>
        <p:spPr bwMode="auto">
          <a:xfrm>
            <a:off x="1778000" y="-12700"/>
            <a:ext cx="19081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1 BgSavtakSRt 11³ 4-8</a:t>
            </a:r>
            <a:endParaRPr lang="en-US" sz="1600" b="1">
              <a:solidFill>
                <a:schemeClr val="tx1"/>
              </a:solidFill>
            </a:endParaRPr>
          </a:p>
        </p:txBody>
      </p:sp>
      <p:grpSp>
        <p:nvGrpSpPr>
          <p:cNvPr id="53283" name="Group 1199"/>
          <p:cNvGrpSpPr>
            <a:grpSpLocks/>
          </p:cNvGrpSpPr>
          <p:nvPr/>
        </p:nvGrpSpPr>
        <p:grpSpPr bwMode="auto">
          <a:xfrm>
            <a:off x="2005013" y="547688"/>
            <a:ext cx="5851525" cy="1517650"/>
            <a:chOff x="1263" y="345"/>
            <a:chExt cx="3686" cy="956"/>
          </a:xfrm>
        </p:grpSpPr>
        <p:sp>
          <p:nvSpPr>
            <p:cNvPr id="540740" name="AutoShape 1092"/>
            <p:cNvSpPr>
              <a:spLocks noChangeArrowheads="1"/>
            </p:cNvSpPr>
            <p:nvPr/>
          </p:nvSpPr>
          <p:spPr bwMode="auto">
            <a:xfrm>
              <a:off x="1263" y="745"/>
              <a:ext cx="2832" cy="556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40754" name="Text Box 1106"/>
            <p:cNvSpPr txBox="1">
              <a:spLocks noChangeArrowheads="1"/>
            </p:cNvSpPr>
            <p:nvPr/>
          </p:nvSpPr>
          <p:spPr bwMode="auto">
            <a:xfrm>
              <a:off x="2422" y="345"/>
              <a:ext cx="2527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>
                  <a:solidFill>
                    <a:srgbClr val="FFFF00"/>
                  </a:solidFill>
                  <a:latin typeface="Limon S1" pitchFamily="2" charset="0"/>
                  <a:ea typeface="+mn-ea"/>
                  <a:cs typeface="+mn-cs"/>
                </a:rPr>
                <a:t>PñMedImGUlIv</a:t>
              </a:r>
            </a:p>
          </p:txBody>
        </p:sp>
      </p:grpSp>
      <p:grpSp>
        <p:nvGrpSpPr>
          <p:cNvPr id="3" name="Group 1118"/>
          <p:cNvGrpSpPr>
            <a:grpSpLocks/>
          </p:cNvGrpSpPr>
          <p:nvPr/>
        </p:nvGrpSpPr>
        <p:grpSpPr bwMode="auto">
          <a:xfrm>
            <a:off x="1481138" y="795338"/>
            <a:ext cx="1911350" cy="1452562"/>
            <a:chOff x="1960" y="1060"/>
            <a:chExt cx="1204" cy="915"/>
          </a:xfrm>
        </p:grpSpPr>
        <p:sp>
          <p:nvSpPr>
            <p:cNvPr id="540764" name="AutoShape 1116"/>
            <p:cNvSpPr>
              <a:spLocks noChangeArrowheads="1"/>
            </p:cNvSpPr>
            <p:nvPr/>
          </p:nvSpPr>
          <p:spPr bwMode="auto">
            <a:xfrm rot="16245125">
              <a:off x="2625" y="1089"/>
              <a:ext cx="229" cy="848"/>
            </a:xfrm>
            <a:prstGeom prst="curvedLeftArrow">
              <a:avLst>
                <a:gd name="adj1" fmla="val 74061"/>
                <a:gd name="adj2" fmla="val 148122"/>
                <a:gd name="adj3" fmla="val 33333"/>
              </a:avLst>
            </a:prstGeom>
            <a:solidFill>
              <a:srgbClr val="F8131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pic>
          <p:nvPicPr>
            <p:cNvPr id="540763" name="Picture 1115" descr="canan statue OIC.gif                                           00000013 MAGNUM                        B64EDBC4: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60" y="1060"/>
              <a:ext cx="403" cy="91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</p:spPr>
        </p:pic>
      </p:grpSp>
      <p:sp>
        <p:nvSpPr>
          <p:cNvPr id="53285" name="Text Box 115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0817" name="Rectangle 1169"/>
          <p:cNvSpPr>
            <a:spLocks noChangeArrowheads="1"/>
          </p:cNvSpPr>
          <p:nvPr/>
        </p:nvSpPr>
        <p:spPr bwMode="auto">
          <a:xfrm>
            <a:off x="8075613" y="65262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53287" name="Text Box 1170"/>
          <p:cNvSpPr txBox="1">
            <a:spLocks noChangeArrowheads="1"/>
          </p:cNvSpPr>
          <p:nvPr/>
        </p:nvSpPr>
        <p:spPr bwMode="auto">
          <a:xfrm>
            <a:off x="8594725" y="640238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3288" name="Text Box 1171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grpSp>
        <p:nvGrpSpPr>
          <p:cNvPr id="53289" name="Group 1178"/>
          <p:cNvGrpSpPr>
            <a:grpSpLocks/>
          </p:cNvGrpSpPr>
          <p:nvPr/>
        </p:nvGrpSpPr>
        <p:grpSpPr bwMode="auto">
          <a:xfrm>
            <a:off x="8018463" y="3406775"/>
            <a:ext cx="981075" cy="1900238"/>
            <a:chOff x="5051" y="2129"/>
            <a:chExt cx="618" cy="1197"/>
          </a:xfrm>
        </p:grpSpPr>
        <p:grpSp>
          <p:nvGrpSpPr>
            <p:cNvPr id="53295" name="Group 1179"/>
            <p:cNvGrpSpPr>
              <a:grpSpLocks/>
            </p:cNvGrpSpPr>
            <p:nvPr/>
          </p:nvGrpSpPr>
          <p:grpSpPr bwMode="auto">
            <a:xfrm>
              <a:off x="5051" y="2129"/>
              <a:ext cx="618" cy="1197"/>
              <a:chOff x="5051" y="2129"/>
              <a:chExt cx="618" cy="1197"/>
            </a:xfrm>
          </p:grpSpPr>
          <p:sp>
            <p:nvSpPr>
              <p:cNvPr id="53297" name="Freeform 1180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98" name="AutoShape 1181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99" name="Rectangle 1182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00" name="Line 1183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01" name="Rectangle 1184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02" name="Rectangle 1185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03" name="Line 1186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04" name="Line 1187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05" name="Line 1188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06" name="Line 1189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07" name="Line 1190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08" name="Line 1191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09" name="Line 1192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10" name="Line 1193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11" name="Line 1194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12" name="Line 1195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13" name="Rectangle 1196"/>
              <p:cNvSpPr>
                <a:spLocks noChangeArrowheads="1"/>
              </p:cNvSpPr>
              <p:nvPr/>
            </p:nvSpPr>
            <p:spPr bwMode="auto">
              <a:xfrm>
                <a:off x="5051" y="2129"/>
                <a:ext cx="52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53296" name="Rectangle 1197"/>
            <p:cNvSpPr>
              <a:spLocks noChangeArrowheads="1"/>
            </p:cNvSpPr>
            <p:nvPr/>
          </p:nvSpPr>
          <p:spPr bwMode="auto">
            <a:xfrm>
              <a:off x="5139" y="2231"/>
              <a:ext cx="39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da -s</a:t>
              </a:r>
            </a:p>
          </p:txBody>
        </p:sp>
      </p:grpSp>
      <p:grpSp>
        <p:nvGrpSpPr>
          <p:cNvPr id="6" name="Group 1177"/>
          <p:cNvGrpSpPr>
            <a:grpSpLocks/>
          </p:cNvGrpSpPr>
          <p:nvPr/>
        </p:nvGrpSpPr>
        <p:grpSpPr bwMode="auto">
          <a:xfrm>
            <a:off x="3471863" y="1852613"/>
            <a:ext cx="4610100" cy="1870075"/>
            <a:chOff x="2187" y="1167"/>
            <a:chExt cx="2904" cy="1178"/>
          </a:xfrm>
        </p:grpSpPr>
        <p:grpSp>
          <p:nvGrpSpPr>
            <p:cNvPr id="53291" name="Group 1168"/>
            <p:cNvGrpSpPr>
              <a:grpSpLocks/>
            </p:cNvGrpSpPr>
            <p:nvPr/>
          </p:nvGrpSpPr>
          <p:grpSpPr bwMode="auto">
            <a:xfrm>
              <a:off x="2899" y="1167"/>
              <a:ext cx="2192" cy="1178"/>
              <a:chOff x="471" y="2694"/>
              <a:chExt cx="1518" cy="727"/>
            </a:xfrm>
          </p:grpSpPr>
          <p:sp>
            <p:nvSpPr>
              <p:cNvPr id="540810" name="AutoShape 1162"/>
              <p:cNvSpPr>
                <a:spLocks noChangeArrowheads="1"/>
              </p:cNvSpPr>
              <p:nvPr/>
            </p:nvSpPr>
            <p:spPr bwMode="auto">
              <a:xfrm rot="5681612">
                <a:off x="779" y="2792"/>
                <a:ext cx="321" cy="937"/>
              </a:xfrm>
              <a:prstGeom prst="curvedLeftArrow">
                <a:avLst>
                  <a:gd name="adj1" fmla="val 58380"/>
                  <a:gd name="adj2" fmla="val 116760"/>
                  <a:gd name="adj3" fmla="val 33333"/>
                </a:avLst>
              </a:prstGeom>
              <a:solidFill>
                <a:srgbClr val="F8131B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99190" dir="238833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pic>
            <p:nvPicPr>
              <p:cNvPr id="540815" name="Picture 1167" descr="sol_temple_b.jpg                                               00046EDBMacintosh HD                   B7C7A181: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199" y="2694"/>
                <a:ext cx="790" cy="632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99190" dir="2388334" algn="ctr" rotWithShape="0">
                  <a:schemeClr val="bg2">
                    <a:alpha val="74998"/>
                  </a:schemeClr>
                </a:outerShdw>
              </a:effectLst>
            </p:spPr>
          </p:pic>
        </p:grpSp>
        <p:sp>
          <p:nvSpPr>
            <p:cNvPr id="540824" name="Text Box 1176"/>
            <p:cNvSpPr txBox="1">
              <a:spLocks noChangeArrowheads="1"/>
            </p:cNvSpPr>
            <p:nvPr/>
          </p:nvSpPr>
          <p:spPr bwMode="auto">
            <a:xfrm>
              <a:off x="2187" y="1784"/>
              <a:ext cx="2143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400" b="1">
                  <a:solidFill>
                    <a:schemeClr val="tx1"/>
                  </a:solidFill>
                  <a:latin typeface="Limon S1" pitchFamily="2" charset="0"/>
                  <a:ea typeface="+mn-ea"/>
                  <a:cs typeface="+mn-cs"/>
                </a:rPr>
                <a:t>RBHviharenAelIPñM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0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0735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113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54357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4363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4365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66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4364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4358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59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60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61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62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4275" name="Group 113"/>
          <p:cNvGrpSpPr>
            <a:grpSpLocks/>
          </p:cNvGrpSpPr>
          <p:nvPr/>
        </p:nvGrpSpPr>
        <p:grpSpPr bwMode="auto">
          <a:xfrm>
            <a:off x="6083300" y="3154363"/>
            <a:ext cx="1289050" cy="1435100"/>
            <a:chOff x="1084" y="711"/>
            <a:chExt cx="2950" cy="2769"/>
          </a:xfrm>
        </p:grpSpPr>
        <p:grpSp>
          <p:nvGrpSpPr>
            <p:cNvPr id="54347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4353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4355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56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4354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4348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49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50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51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52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6578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427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9" name="Rectangle 5"/>
          <p:cNvSpPr>
            <a:spLocks noChangeArrowheads="1"/>
          </p:cNvSpPr>
          <p:nvPr/>
        </p:nvSpPr>
        <p:spPr bwMode="auto">
          <a:xfrm>
            <a:off x="3373438" y="879475"/>
            <a:ext cx="7016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latin typeface="Limon R1" charset="0"/>
              </a:rPr>
              <a:t>esþc</a:t>
            </a:r>
          </a:p>
        </p:txBody>
      </p:sp>
      <p:sp>
        <p:nvSpPr>
          <p:cNvPr id="54280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583" name="Rectangle 7"/>
          <p:cNvSpPr>
            <a:spLocks noChangeArrowheads="1"/>
          </p:cNvSpPr>
          <p:nvPr/>
        </p:nvSpPr>
        <p:spPr bwMode="auto">
          <a:xfrm>
            <a:off x="4743450" y="757238"/>
            <a:ext cx="2033588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CuMvij 1000 m&gt;K&gt;s</a:t>
            </a:r>
          </a:p>
        </p:txBody>
      </p:sp>
      <p:sp>
        <p:nvSpPr>
          <p:cNvPr id="54282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3" name="Rectangle 10"/>
          <p:cNvSpPr>
            <a:spLocks noChangeArrowheads="1"/>
          </p:cNvSpPr>
          <p:nvPr/>
        </p:nvSpPr>
        <p:spPr bwMode="auto">
          <a:xfrm>
            <a:off x="3717925" y="1273175"/>
            <a:ext cx="15748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bg2"/>
                </a:solidFill>
                <a:latin typeface="Limon S1" charset="0"/>
              </a:rPr>
              <a:t>s - da - s</a:t>
            </a:r>
          </a:p>
        </p:txBody>
      </p:sp>
      <p:sp>
        <p:nvSpPr>
          <p:cNvPr id="536587" name="Rectangle 11"/>
          <p:cNvSpPr>
            <a:spLocks noChangeArrowheads="1"/>
          </p:cNvSpPr>
          <p:nvPr/>
        </p:nvSpPr>
        <p:spPr bwMode="auto">
          <a:xfrm>
            <a:off x="3643313" y="3087688"/>
            <a:ext cx="17319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accent2"/>
                </a:solidFill>
                <a:latin typeface="Limon S1" charset="0"/>
              </a:rPr>
              <a:t>10           2</a:t>
            </a:r>
          </a:p>
        </p:txBody>
      </p:sp>
      <p:sp>
        <p:nvSpPr>
          <p:cNvPr id="536589" name="Rectangle 1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54286" name="Group 193"/>
          <p:cNvGrpSpPr>
            <a:grpSpLocks/>
          </p:cNvGrpSpPr>
          <p:nvPr/>
        </p:nvGrpSpPr>
        <p:grpSpPr bwMode="auto">
          <a:xfrm>
            <a:off x="901700" y="2408238"/>
            <a:ext cx="2201863" cy="1960562"/>
            <a:chOff x="568" y="1517"/>
            <a:chExt cx="1387" cy="1235"/>
          </a:xfrm>
        </p:grpSpPr>
        <p:grpSp>
          <p:nvGrpSpPr>
            <p:cNvPr id="54342" name="Group 15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36592" name="Oval 16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54345" name="Freeform 17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6" name="Freeform 18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6595" name="Rectangle 19"/>
            <p:cNvSpPr>
              <a:spLocks noChangeArrowheads="1"/>
            </p:cNvSpPr>
            <p:nvPr/>
          </p:nvSpPr>
          <p:spPr bwMode="auto">
            <a:xfrm>
              <a:off x="793" y="1517"/>
              <a:ext cx="1162" cy="8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800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G </a:t>
              </a:r>
              <a:r>
                <a:rPr lang="en-US" sz="8000">
                  <a:solidFill>
                    <a:srgbClr val="51DC00"/>
                  </a:solidFill>
                  <a:latin typeface="Limon S1" pitchFamily="2" charset="0"/>
                  <a:ea typeface="+mn-ea"/>
                  <a:cs typeface="+mn-cs"/>
                </a:rPr>
                <a:t>sþ </a:t>
              </a:r>
              <a:r>
                <a:rPr lang="en-US" sz="4800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Qø</a:t>
              </a:r>
            </a:p>
          </p:txBody>
        </p:sp>
      </p:grpSp>
      <p:sp>
        <p:nvSpPr>
          <p:cNvPr id="536596" name="Rectangle 20"/>
          <p:cNvSpPr>
            <a:spLocks noChangeArrowheads="1"/>
          </p:cNvSpPr>
          <p:nvPr/>
        </p:nvSpPr>
        <p:spPr bwMode="auto">
          <a:xfrm>
            <a:off x="3033713" y="2160588"/>
            <a:ext cx="32019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 </a:t>
            </a:r>
            <a:r>
              <a:rPr lang="en-US" sz="4000" b="1">
                <a:solidFill>
                  <a:schemeClr val="accent2"/>
                </a:solidFill>
                <a:latin typeface="Limon S1" charset="0"/>
              </a:rPr>
              <a:t>xageCIg          xagt,Úg</a:t>
            </a:r>
          </a:p>
        </p:txBody>
      </p:sp>
      <p:sp>
        <p:nvSpPr>
          <p:cNvPr id="536597" name="Rectangle 21"/>
          <p:cNvSpPr>
            <a:spLocks noChangeArrowheads="1"/>
          </p:cNvSpPr>
          <p:nvPr/>
        </p:nvSpPr>
        <p:spPr bwMode="auto">
          <a:xfrm>
            <a:off x="3143250" y="2674938"/>
            <a:ext cx="24669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latin typeface="Limon S1" charset="0"/>
              </a:rPr>
              <a:t>G</a:t>
            </a:r>
            <a:r>
              <a:rPr lang="ja-JP" altLang="en-US" sz="4000" b="1">
                <a:solidFill>
                  <a:schemeClr val="accent2"/>
                </a:solidFill>
                <a:latin typeface="Limon S1" charset="0"/>
              </a:rPr>
              <a:t>‘</a:t>
            </a:r>
            <a:r>
              <a:rPr lang="en-US" sz="4000" b="1">
                <a:solidFill>
                  <a:schemeClr val="accent2"/>
                </a:solidFill>
                <a:latin typeface="Limon S1" charset="0"/>
              </a:rPr>
              <a:t>ÍRsaEGl        yUda </a:t>
            </a:r>
          </a:p>
        </p:txBody>
      </p:sp>
      <p:sp>
        <p:nvSpPr>
          <p:cNvPr id="54289" name="Rectangle 22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0" name="Line 23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1" name="Line 24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2" name="Line 25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3" name="Line 26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4" name="Line 27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5" name="Line 28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6" name="Line 29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7" name="Line 30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8" name="Line 31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9" name="Rectangle 32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00" name="Rectangle 33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01" name="Rectangle 34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02" name="Rectangle 35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14" name="Rectangle 38"/>
          <p:cNvSpPr>
            <a:spLocks noChangeArrowheads="1"/>
          </p:cNvSpPr>
          <p:nvPr/>
        </p:nvSpPr>
        <p:spPr bwMode="auto">
          <a:xfrm>
            <a:off x="6226175" y="2073275"/>
            <a:ext cx="2235200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2 saM&gt; 7³4-16</a:t>
            </a:r>
            <a:endParaRPr lang="en-US" b="1">
              <a:solidFill>
                <a:schemeClr val="tx1"/>
              </a:solidFill>
              <a:latin typeface="Helvetica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40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1 r)a&gt; 17³3-15</a:t>
            </a:r>
            <a:r>
              <a:rPr lang="en-US" b="1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 </a:t>
            </a:r>
          </a:p>
        </p:txBody>
      </p:sp>
      <p:sp>
        <p:nvSpPr>
          <p:cNvPr id="536615" name="Rectangle 39"/>
          <p:cNvSpPr>
            <a:spLocks noChangeArrowheads="1"/>
          </p:cNvSpPr>
          <p:nvPr/>
        </p:nvSpPr>
        <p:spPr bwMode="auto">
          <a:xfrm>
            <a:off x="2940050" y="1738313"/>
            <a:ext cx="3286125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&lt;&lt;&lt;&lt; </a:t>
            </a:r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kar)ak;Ebk 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&gt;&gt;&gt;&gt;</a:t>
            </a:r>
          </a:p>
        </p:txBody>
      </p:sp>
      <p:sp>
        <p:nvSpPr>
          <p:cNvPr id="54305" name="Line 40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17" name="Rectangle 41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36619" name="Line 43"/>
          <p:cNvSpPr>
            <a:spLocks noChangeShapeType="1"/>
          </p:cNvSpPr>
          <p:nvPr/>
        </p:nvSpPr>
        <p:spPr bwMode="auto">
          <a:xfrm>
            <a:off x="4614863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46" name="Text Box 70"/>
          <p:cNvSpPr txBox="1">
            <a:spLocks noChangeArrowheads="1"/>
          </p:cNvSpPr>
          <p:nvPr/>
        </p:nvSpPr>
        <p:spPr bwMode="auto">
          <a:xfrm>
            <a:off x="1765300" y="-9525"/>
            <a:ext cx="70342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1 BgSavtakSRt 12³ 25-14³20/  14³21-31 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536649" name="Line 73"/>
          <p:cNvSpPr>
            <a:spLocks noChangeShapeType="1"/>
          </p:cNvSpPr>
          <p:nvPr/>
        </p:nvSpPr>
        <p:spPr bwMode="auto">
          <a:xfrm>
            <a:off x="4905375" y="1333500"/>
            <a:ext cx="301625" cy="6032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35003" dir="247115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36650" name="Line 74"/>
          <p:cNvSpPr>
            <a:spLocks noChangeShapeType="1"/>
          </p:cNvSpPr>
          <p:nvPr/>
        </p:nvSpPr>
        <p:spPr bwMode="auto">
          <a:xfrm flipH="1">
            <a:off x="4803775" y="1343025"/>
            <a:ext cx="460375" cy="6191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135003" dir="247115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54311" name="Group 192"/>
          <p:cNvGrpSpPr>
            <a:grpSpLocks/>
          </p:cNvGrpSpPr>
          <p:nvPr/>
        </p:nvGrpSpPr>
        <p:grpSpPr bwMode="auto">
          <a:xfrm>
            <a:off x="7953375" y="3381375"/>
            <a:ext cx="1116013" cy="1912938"/>
            <a:chOff x="5010" y="2121"/>
            <a:chExt cx="703" cy="1205"/>
          </a:xfrm>
        </p:grpSpPr>
        <p:grpSp>
          <p:nvGrpSpPr>
            <p:cNvPr id="54320" name="Group 191"/>
            <p:cNvGrpSpPr>
              <a:grpSpLocks/>
            </p:cNvGrpSpPr>
            <p:nvPr/>
          </p:nvGrpSpPr>
          <p:grpSpPr bwMode="auto">
            <a:xfrm>
              <a:off x="5051" y="2121"/>
              <a:ext cx="618" cy="1205"/>
              <a:chOff x="5051" y="2121"/>
              <a:chExt cx="618" cy="1205"/>
            </a:xfrm>
          </p:grpSpPr>
          <p:grpSp>
            <p:nvGrpSpPr>
              <p:cNvPr id="54323" name="Group 190"/>
              <p:cNvGrpSpPr>
                <a:grpSpLocks/>
              </p:cNvGrpSpPr>
              <p:nvPr/>
            </p:nvGrpSpPr>
            <p:grpSpPr bwMode="auto">
              <a:xfrm>
                <a:off x="5051" y="2121"/>
                <a:ext cx="618" cy="1205"/>
                <a:chOff x="5051" y="2121"/>
                <a:chExt cx="618" cy="1205"/>
              </a:xfrm>
            </p:grpSpPr>
            <p:sp>
              <p:nvSpPr>
                <p:cNvPr id="54325" name="Freeform 118"/>
                <p:cNvSpPr>
                  <a:spLocks/>
                </p:cNvSpPr>
                <p:nvPr/>
              </p:nvSpPr>
              <p:spPr bwMode="auto">
                <a:xfrm>
                  <a:off x="5539" y="2244"/>
                  <a:ext cx="129" cy="49"/>
                </a:xfrm>
                <a:custGeom>
                  <a:avLst/>
                  <a:gdLst>
                    <a:gd name="T0" fmla="*/ 128 w 129"/>
                    <a:gd name="T1" fmla="*/ 48 h 49"/>
                    <a:gd name="T2" fmla="*/ 0 w 129"/>
                    <a:gd name="T3" fmla="*/ 48 h 49"/>
                    <a:gd name="T4" fmla="*/ 0 w 129"/>
                    <a:gd name="T5" fmla="*/ 0 h 49"/>
                    <a:gd name="T6" fmla="*/ 128 w 129"/>
                    <a:gd name="T7" fmla="*/ 48 h 4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9"/>
                    <a:gd name="T13" fmla="*/ 0 h 49"/>
                    <a:gd name="T14" fmla="*/ 129 w 129"/>
                    <a:gd name="T15" fmla="*/ 49 h 4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9" h="49">
                      <a:moveTo>
                        <a:pt x="128" y="48"/>
                      </a:move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128" y="48"/>
                      </a:lnTo>
                    </a:path>
                  </a:pathLst>
                </a:custGeom>
                <a:solidFill>
                  <a:srgbClr val="5F5F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326" name="AutoShape 119"/>
                <p:cNvSpPr>
                  <a:spLocks noChangeArrowheads="1"/>
                </p:cNvSpPr>
                <p:nvPr/>
              </p:nvSpPr>
              <p:spPr bwMode="auto">
                <a:xfrm>
                  <a:off x="5056" y="2172"/>
                  <a:ext cx="469" cy="17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7EC26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27" name="Rectangle 120"/>
                <p:cNvSpPr>
                  <a:spLocks noChangeArrowheads="1"/>
                </p:cNvSpPr>
                <p:nvPr/>
              </p:nvSpPr>
              <p:spPr bwMode="auto">
                <a:xfrm>
                  <a:off x="5057" y="2273"/>
                  <a:ext cx="612" cy="1053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28" name="Line 121"/>
                <p:cNvSpPr>
                  <a:spLocks noChangeShapeType="1"/>
                </p:cNvSpPr>
                <p:nvPr/>
              </p:nvSpPr>
              <p:spPr bwMode="auto">
                <a:xfrm>
                  <a:off x="5094" y="2372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29" name="Rectangle 122"/>
                <p:cNvSpPr>
                  <a:spLocks noChangeArrowheads="1"/>
                </p:cNvSpPr>
                <p:nvPr/>
              </p:nvSpPr>
              <p:spPr bwMode="auto">
                <a:xfrm>
                  <a:off x="5291" y="2240"/>
                  <a:ext cx="224" cy="72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30" name="Rectangle 123"/>
                <p:cNvSpPr>
                  <a:spLocks noChangeArrowheads="1"/>
                </p:cNvSpPr>
                <p:nvPr/>
              </p:nvSpPr>
              <p:spPr bwMode="auto">
                <a:xfrm>
                  <a:off x="5074" y="2226"/>
                  <a:ext cx="232" cy="8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31" name="Line 124"/>
                <p:cNvSpPr>
                  <a:spLocks noChangeShapeType="1"/>
                </p:cNvSpPr>
                <p:nvPr/>
              </p:nvSpPr>
              <p:spPr bwMode="auto">
                <a:xfrm>
                  <a:off x="5094" y="2488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32" name="Line 125"/>
                <p:cNvSpPr>
                  <a:spLocks noChangeShapeType="1"/>
                </p:cNvSpPr>
                <p:nvPr/>
              </p:nvSpPr>
              <p:spPr bwMode="auto">
                <a:xfrm>
                  <a:off x="5094" y="2600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33" name="Line 126"/>
                <p:cNvSpPr>
                  <a:spLocks noChangeShapeType="1"/>
                </p:cNvSpPr>
                <p:nvPr/>
              </p:nvSpPr>
              <p:spPr bwMode="auto">
                <a:xfrm>
                  <a:off x="5094" y="2712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34" name="Line 127"/>
                <p:cNvSpPr>
                  <a:spLocks noChangeShapeType="1"/>
                </p:cNvSpPr>
                <p:nvPr/>
              </p:nvSpPr>
              <p:spPr bwMode="auto">
                <a:xfrm>
                  <a:off x="5095" y="3040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35" name="Line 128"/>
                <p:cNvSpPr>
                  <a:spLocks noChangeShapeType="1"/>
                </p:cNvSpPr>
                <p:nvPr/>
              </p:nvSpPr>
              <p:spPr bwMode="auto">
                <a:xfrm>
                  <a:off x="5094" y="2816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36" name="Line 129"/>
                <p:cNvSpPr>
                  <a:spLocks noChangeShapeType="1"/>
                </p:cNvSpPr>
                <p:nvPr/>
              </p:nvSpPr>
              <p:spPr bwMode="auto">
                <a:xfrm>
                  <a:off x="5094" y="3152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37" name="Line 130"/>
                <p:cNvSpPr>
                  <a:spLocks noChangeShapeType="1"/>
                </p:cNvSpPr>
                <p:nvPr/>
              </p:nvSpPr>
              <p:spPr bwMode="auto">
                <a:xfrm>
                  <a:off x="5094" y="3264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38" name="Line 131"/>
                <p:cNvSpPr>
                  <a:spLocks noChangeShapeType="1"/>
                </p:cNvSpPr>
                <p:nvPr/>
              </p:nvSpPr>
              <p:spPr bwMode="auto">
                <a:xfrm>
                  <a:off x="5094" y="2928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39" name="Line 132"/>
                <p:cNvSpPr>
                  <a:spLocks noChangeShapeType="1"/>
                </p:cNvSpPr>
                <p:nvPr/>
              </p:nvSpPr>
              <p:spPr bwMode="auto">
                <a:xfrm>
                  <a:off x="5359" y="2540"/>
                  <a:ext cx="0" cy="744"/>
                </a:xfrm>
                <a:prstGeom prst="line">
                  <a:avLst/>
                </a:prstGeom>
                <a:noFill/>
                <a:ln w="508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40" name="Line 133"/>
                <p:cNvSpPr>
                  <a:spLocks noChangeShapeType="1"/>
                </p:cNvSpPr>
                <p:nvPr/>
              </p:nvSpPr>
              <p:spPr bwMode="auto">
                <a:xfrm>
                  <a:off x="5351" y="2496"/>
                  <a:ext cx="12" cy="328"/>
                </a:xfrm>
                <a:prstGeom prst="line">
                  <a:avLst/>
                </a:prstGeom>
                <a:noFill/>
                <a:ln w="508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41" name="Rectangle 134"/>
                <p:cNvSpPr>
                  <a:spLocks noChangeArrowheads="1"/>
                </p:cNvSpPr>
                <p:nvPr/>
              </p:nvSpPr>
              <p:spPr bwMode="auto">
                <a:xfrm>
                  <a:off x="5051" y="2121"/>
                  <a:ext cx="527" cy="2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pPr algn="ctr"/>
                  <a:r>
                    <a:rPr lang="en-US" sz="1800" b="1">
                      <a:solidFill>
                        <a:srgbClr val="000000"/>
                      </a:solidFill>
                      <a:latin typeface="Limon S1" charset="0"/>
                    </a:rPr>
                    <a:t>esþc</a:t>
                  </a:r>
                </a:p>
              </p:txBody>
            </p:sp>
          </p:grpSp>
          <p:sp>
            <p:nvSpPr>
              <p:cNvPr id="54324" name="Rectangle 135"/>
              <p:cNvSpPr>
                <a:spLocks noChangeArrowheads="1"/>
              </p:cNvSpPr>
              <p:nvPr/>
            </p:nvSpPr>
            <p:spPr bwMode="auto">
              <a:xfrm>
                <a:off x="5139" y="2231"/>
                <a:ext cx="375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s- da-s</a:t>
                </a:r>
              </a:p>
            </p:txBody>
          </p:sp>
        </p:grpSp>
        <p:sp>
          <p:nvSpPr>
            <p:cNvPr id="536712" name="Rectangle 136"/>
            <p:cNvSpPr>
              <a:spLocks noChangeArrowheads="1"/>
            </p:cNvSpPr>
            <p:nvPr/>
          </p:nvSpPr>
          <p:spPr bwMode="auto">
            <a:xfrm>
              <a:off x="5010" y="2351"/>
              <a:ext cx="703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</a:t>
              </a:r>
              <a:r>
                <a:rPr lang="en-US" sz="1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Limon S1" charset="0"/>
                </a:rPr>
                <a:t>•••</a:t>
              </a:r>
              <a:r>
                <a:rPr lang="en-US" sz="1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Limon S1" charset="0"/>
                </a:rPr>
                <a:t> kar)ak;Ebk </a:t>
              </a:r>
              <a:r>
                <a:rPr lang="en-US" sz="1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Limon S1" charset="0"/>
                </a:rPr>
                <a:t>•••</a:t>
              </a:r>
            </a:p>
          </p:txBody>
        </p:sp>
        <p:sp>
          <p:nvSpPr>
            <p:cNvPr id="54322" name="Rectangle 138"/>
            <p:cNvSpPr>
              <a:spLocks noChangeArrowheads="1"/>
            </p:cNvSpPr>
            <p:nvPr/>
          </p:nvSpPr>
          <p:spPr bwMode="auto">
            <a:xfrm>
              <a:off x="5060" y="2455"/>
              <a:ext cx="646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xageCIg     xagt,Úg </a:t>
              </a:r>
            </a:p>
          </p:txBody>
        </p:sp>
      </p:grpSp>
      <p:grpSp>
        <p:nvGrpSpPr>
          <p:cNvPr id="54312" name="Group 189"/>
          <p:cNvGrpSpPr>
            <a:grpSpLocks/>
          </p:cNvGrpSpPr>
          <p:nvPr/>
        </p:nvGrpSpPr>
        <p:grpSpPr bwMode="auto">
          <a:xfrm>
            <a:off x="7934325" y="4079875"/>
            <a:ext cx="1082675" cy="488950"/>
            <a:chOff x="4998" y="2570"/>
            <a:chExt cx="682" cy="308"/>
          </a:xfrm>
        </p:grpSpPr>
        <p:sp>
          <p:nvSpPr>
            <p:cNvPr id="54318" name="Rectangle 137"/>
            <p:cNvSpPr>
              <a:spLocks noChangeArrowheads="1"/>
            </p:cNvSpPr>
            <p:nvPr/>
          </p:nvSpPr>
          <p:spPr bwMode="auto">
            <a:xfrm>
              <a:off x="4998" y="2570"/>
              <a:ext cx="68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   G</a:t>
              </a:r>
              <a:r>
                <a:rPr lang="ja-JP" altLang="en-US" sz="1600" b="1">
                  <a:solidFill>
                    <a:srgbClr val="000000"/>
                  </a:solidFill>
                  <a:latin typeface="Limon S1" charset="0"/>
                </a:rPr>
                <a:t>‘</a:t>
              </a:r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ÍRsaEGl     yUda</a:t>
              </a:r>
            </a:p>
          </p:txBody>
        </p:sp>
        <p:sp>
          <p:nvSpPr>
            <p:cNvPr id="54319" name="Rectangle 140"/>
            <p:cNvSpPr>
              <a:spLocks noChangeArrowheads="1"/>
            </p:cNvSpPr>
            <p:nvPr/>
          </p:nvSpPr>
          <p:spPr bwMode="auto">
            <a:xfrm>
              <a:off x="5105" y="2668"/>
              <a:ext cx="47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10           2</a:t>
              </a:r>
            </a:p>
          </p:txBody>
        </p:sp>
      </p:grpSp>
      <p:sp>
        <p:nvSpPr>
          <p:cNvPr id="54313" name="Text Box 141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314" name="Text Box 142"/>
          <p:cNvSpPr txBox="1">
            <a:spLocks noChangeArrowheads="1"/>
          </p:cNvSpPr>
          <p:nvPr/>
        </p:nvSpPr>
        <p:spPr bwMode="auto">
          <a:xfrm>
            <a:off x="8594725" y="640238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3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36720" name="Rectangle 144"/>
          <p:cNvSpPr>
            <a:spLocks noChangeArrowheads="1"/>
          </p:cNvSpPr>
          <p:nvPr/>
        </p:nvSpPr>
        <p:spPr bwMode="auto">
          <a:xfrm>
            <a:off x="8075613" y="65262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54316" name="Text Box 145"/>
          <p:cNvSpPr txBox="1">
            <a:spLocks noChangeArrowheads="1"/>
          </p:cNvSpPr>
          <p:nvPr/>
        </p:nvSpPr>
        <p:spPr bwMode="auto">
          <a:xfrm>
            <a:off x="6678613" y="6194425"/>
            <a:ext cx="226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sp>
        <p:nvSpPr>
          <p:cNvPr id="536744" name="Text Box 168"/>
          <p:cNvSpPr txBox="1">
            <a:spLocks noChangeArrowheads="1"/>
          </p:cNvSpPr>
          <p:nvPr/>
        </p:nvSpPr>
        <p:spPr bwMode="auto">
          <a:xfrm>
            <a:off x="6034088" y="1376363"/>
            <a:ext cx="131445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Limon R1" pitchFamily="2" charset="0"/>
                <a:ea typeface="+mn-ea"/>
                <a:cs typeface="+mn-cs"/>
              </a:rPr>
              <a:t>tda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3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36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36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6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6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6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6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587" grpId="0" autoUpdateAnimBg="0"/>
      <p:bldP spid="536596" grpId="0" autoUpdateAnimBg="0"/>
      <p:bldP spid="536597" grpId="0" autoUpdateAnimBg="0"/>
      <p:bldP spid="536615" grpId="0" autoUpdateAnimBg="0"/>
      <p:bldP spid="5366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603500" y="657225"/>
            <a:ext cx="5753100" cy="56007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8387" name="Rectangle 3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18436" name="Group 56"/>
          <p:cNvGrpSpPr>
            <a:grpSpLocks/>
          </p:cNvGrpSpPr>
          <p:nvPr/>
        </p:nvGrpSpPr>
        <p:grpSpPr bwMode="auto">
          <a:xfrm>
            <a:off x="8018463" y="3457575"/>
            <a:ext cx="958850" cy="889000"/>
            <a:chOff x="5051" y="2160"/>
            <a:chExt cx="604" cy="433"/>
          </a:xfrm>
        </p:grpSpPr>
        <p:sp>
          <p:nvSpPr>
            <p:cNvPr id="18476" name="Freeform 6"/>
            <p:cNvSpPr>
              <a:spLocks/>
            </p:cNvSpPr>
            <p:nvPr/>
          </p:nvSpPr>
          <p:spPr bwMode="auto">
            <a:xfrm>
              <a:off x="5417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7" name="Rectangle 7"/>
            <p:cNvSpPr>
              <a:spLocks noChangeArrowheads="1"/>
            </p:cNvSpPr>
            <p:nvPr/>
          </p:nvSpPr>
          <p:spPr bwMode="auto">
            <a:xfrm>
              <a:off x="5153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8" name="Freeform 8"/>
            <p:cNvSpPr>
              <a:spLocks/>
            </p:cNvSpPr>
            <p:nvPr/>
          </p:nvSpPr>
          <p:spPr bwMode="auto">
            <a:xfrm>
              <a:off x="5414" y="223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9" name="AutoShape 9"/>
            <p:cNvSpPr>
              <a:spLocks noChangeArrowheads="1"/>
            </p:cNvSpPr>
            <p:nvPr/>
          </p:nvSpPr>
          <p:spPr bwMode="auto">
            <a:xfrm>
              <a:off x="5054" y="217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0" name="Rectangle 10"/>
            <p:cNvSpPr>
              <a:spLocks noChangeArrowheads="1"/>
            </p:cNvSpPr>
            <p:nvPr/>
          </p:nvSpPr>
          <p:spPr bwMode="auto">
            <a:xfrm>
              <a:off x="5051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1" name="Rectangle 11"/>
            <p:cNvSpPr>
              <a:spLocks noChangeArrowheads="1"/>
            </p:cNvSpPr>
            <p:nvPr/>
          </p:nvSpPr>
          <p:spPr bwMode="auto">
            <a:xfrm>
              <a:off x="5121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2" name="AutoShape 12"/>
            <p:cNvSpPr>
              <a:spLocks noChangeArrowheads="1"/>
            </p:cNvSpPr>
            <p:nvPr/>
          </p:nvSpPr>
          <p:spPr bwMode="auto">
            <a:xfrm>
              <a:off x="5062" y="219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3" name="Line 13"/>
            <p:cNvSpPr>
              <a:spLocks noChangeShapeType="1"/>
            </p:cNvSpPr>
            <p:nvPr/>
          </p:nvSpPr>
          <p:spPr bwMode="auto">
            <a:xfrm>
              <a:off x="5071" y="241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4" name="Line 14"/>
            <p:cNvSpPr>
              <a:spLocks noChangeShapeType="1"/>
            </p:cNvSpPr>
            <p:nvPr/>
          </p:nvSpPr>
          <p:spPr bwMode="auto">
            <a:xfrm>
              <a:off x="5071" y="253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85" name="Rectangle 15"/>
            <p:cNvSpPr>
              <a:spLocks noChangeArrowheads="1"/>
            </p:cNvSpPr>
            <p:nvPr/>
          </p:nvSpPr>
          <p:spPr bwMode="auto">
            <a:xfrm>
              <a:off x="5073" y="2160"/>
              <a:ext cx="294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  <a:latin typeface="Limon S1" charset="0"/>
                </a:rPr>
                <a:t>y:UesV </a:t>
              </a:r>
            </a:p>
          </p:txBody>
        </p:sp>
        <p:sp>
          <p:nvSpPr>
            <p:cNvPr id="18486" name="Rectangle 16"/>
            <p:cNvSpPr>
              <a:spLocks noChangeArrowheads="1"/>
            </p:cNvSpPr>
            <p:nvPr/>
          </p:nvSpPr>
          <p:spPr bwMode="auto">
            <a:xfrm>
              <a:off x="5114" y="2296"/>
              <a:ext cx="525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  <a:latin typeface="Limon S1" charset="0"/>
                </a:rPr>
                <a:t>eyrIxUr¼ éGy</a:t>
              </a:r>
            </a:p>
          </p:txBody>
        </p:sp>
        <p:sp>
          <p:nvSpPr>
            <p:cNvPr id="18487" name="Rectangle 17"/>
            <p:cNvSpPr>
              <a:spLocks noChangeArrowheads="1"/>
            </p:cNvSpPr>
            <p:nvPr/>
          </p:nvSpPr>
          <p:spPr bwMode="auto">
            <a:xfrm>
              <a:off x="5062" y="2416"/>
              <a:ext cx="593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  <a:latin typeface="Limon S1" charset="0"/>
                </a:rPr>
                <a:t>karEbgEckTwkdI</a:t>
              </a:r>
            </a:p>
          </p:txBody>
        </p:sp>
      </p:grpSp>
      <p:grpSp>
        <p:nvGrpSpPr>
          <p:cNvPr id="18437" name="Group 18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18472" name="Group 19" descr="Large confetti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28404" name="Freeform 20" descr="Large confetti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/>
                <a:ahLst/>
                <a:cxnLst>
                  <a:cxn ang="0">
                    <a:pos x="80" y="224"/>
                  </a:cxn>
                  <a:cxn ang="0">
                    <a:pos x="128" y="136"/>
                  </a:cxn>
                  <a:cxn ang="0">
                    <a:pos x="144" y="88"/>
                  </a:cxn>
                  <a:cxn ang="0">
                    <a:pos x="80" y="0"/>
                  </a:cxn>
                  <a:cxn ang="0">
                    <a:pos x="0" y="64"/>
                  </a:cxn>
                  <a:cxn ang="0">
                    <a:pos x="64" y="160"/>
                  </a:cxn>
                  <a:cxn ang="0">
                    <a:pos x="72" y="232"/>
                  </a:cxn>
                  <a:cxn ang="0">
                    <a:pos x="96" y="248"/>
                  </a:cxn>
                  <a:cxn ang="0">
                    <a:pos x="112" y="224"/>
                  </a:cxn>
                  <a:cxn ang="0">
                    <a:pos x="80" y="224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bg1"/>
                </a:bgClr>
              </a:pattFill>
              <a:ln w="12700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528405" name="Freeform 21" descr="Large confetti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24" y="256"/>
                  </a:cxn>
                  <a:cxn ang="0">
                    <a:pos x="48" y="616"/>
                  </a:cxn>
                  <a:cxn ang="0">
                    <a:pos x="16" y="744"/>
                  </a:cxn>
                  <a:cxn ang="0">
                    <a:pos x="0" y="792"/>
                  </a:cxn>
                  <a:cxn ang="0">
                    <a:pos x="40" y="1120"/>
                  </a:cxn>
                  <a:cxn ang="0">
                    <a:pos x="32" y="1160"/>
                  </a:cxn>
                  <a:cxn ang="0">
                    <a:pos x="24" y="1184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pattFill prst="lgConfetti">
                <a:fgClr>
                  <a:schemeClr val="accent1"/>
                </a:fgClr>
                <a:bgClr>
                  <a:schemeClr val="bg1"/>
                </a:bgClr>
              </a:pattFill>
              <a:ln w="2857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528406" name="Freeform 22" descr="Large confetti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/>
              <a:ahLst/>
              <a:cxnLst>
                <a:cxn ang="0">
                  <a:pos x="248" y="4"/>
                </a:cxn>
                <a:cxn ang="0">
                  <a:pos x="192" y="28"/>
                </a:cxn>
                <a:cxn ang="0">
                  <a:pos x="144" y="148"/>
                </a:cxn>
                <a:cxn ang="0">
                  <a:pos x="72" y="300"/>
                </a:cxn>
                <a:cxn ang="0">
                  <a:pos x="48" y="588"/>
                </a:cxn>
                <a:cxn ang="0">
                  <a:pos x="0" y="724"/>
                </a:cxn>
                <a:cxn ang="0">
                  <a:pos x="88" y="940"/>
                </a:cxn>
                <a:cxn ang="0">
                  <a:pos x="160" y="892"/>
                </a:cxn>
                <a:cxn ang="0">
                  <a:pos x="176" y="844"/>
                </a:cxn>
                <a:cxn ang="0">
                  <a:pos x="184" y="820"/>
                </a:cxn>
                <a:cxn ang="0">
                  <a:pos x="176" y="740"/>
                </a:cxn>
                <a:cxn ang="0">
                  <a:pos x="144" y="692"/>
                </a:cxn>
                <a:cxn ang="0">
                  <a:pos x="128" y="644"/>
                </a:cxn>
                <a:cxn ang="0">
                  <a:pos x="216" y="596"/>
                </a:cxn>
                <a:cxn ang="0">
                  <a:pos x="232" y="412"/>
                </a:cxn>
                <a:cxn ang="0">
                  <a:pos x="272" y="276"/>
                </a:cxn>
                <a:cxn ang="0">
                  <a:pos x="272" y="76"/>
                </a:cxn>
                <a:cxn ang="0">
                  <a:pos x="264" y="28"/>
                </a:cxn>
                <a:cxn ang="0">
                  <a:pos x="248" y="4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pattFill prst="lgConfetti">
              <a:fgClr>
                <a:schemeClr val="accent1"/>
              </a:fgClr>
              <a:bgClr>
                <a:schemeClr val="bg1"/>
              </a:bgClr>
            </a:pattFill>
            <a:ln w="12700" cap="flat" cmpd="sng">
              <a:solidFill>
                <a:schemeClr val="accent1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18438" name="Group 23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28408" name="Freeform 24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/>
              <a:ahLst/>
              <a:cxnLst>
                <a:cxn ang="0">
                  <a:pos x="1080" y="0"/>
                </a:cxn>
                <a:cxn ang="0">
                  <a:pos x="1072" y="120"/>
                </a:cxn>
                <a:cxn ang="0">
                  <a:pos x="1040" y="168"/>
                </a:cxn>
                <a:cxn ang="0">
                  <a:pos x="968" y="320"/>
                </a:cxn>
                <a:cxn ang="0">
                  <a:pos x="944" y="368"/>
                </a:cxn>
                <a:cxn ang="0">
                  <a:pos x="904" y="488"/>
                </a:cxn>
                <a:cxn ang="0">
                  <a:pos x="880" y="536"/>
                </a:cxn>
                <a:cxn ang="0">
                  <a:pos x="872" y="664"/>
                </a:cxn>
                <a:cxn ang="0">
                  <a:pos x="800" y="696"/>
                </a:cxn>
                <a:cxn ang="0">
                  <a:pos x="776" y="704"/>
                </a:cxn>
                <a:cxn ang="0">
                  <a:pos x="744" y="848"/>
                </a:cxn>
                <a:cxn ang="0">
                  <a:pos x="720" y="1120"/>
                </a:cxn>
                <a:cxn ang="0">
                  <a:pos x="576" y="1664"/>
                </a:cxn>
                <a:cxn ang="0">
                  <a:pos x="456" y="1976"/>
                </a:cxn>
                <a:cxn ang="0">
                  <a:pos x="408" y="2048"/>
                </a:cxn>
                <a:cxn ang="0">
                  <a:pos x="376" y="2096"/>
                </a:cxn>
                <a:cxn ang="0">
                  <a:pos x="320" y="2184"/>
                </a:cxn>
                <a:cxn ang="0">
                  <a:pos x="240" y="2264"/>
                </a:cxn>
                <a:cxn ang="0">
                  <a:pos x="152" y="2384"/>
                </a:cxn>
                <a:cxn ang="0">
                  <a:pos x="80" y="2480"/>
                </a:cxn>
                <a:cxn ang="0">
                  <a:pos x="40" y="2528"/>
                </a:cxn>
                <a:cxn ang="0">
                  <a:pos x="0" y="2608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28409" name="Freeform 25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336" y="64"/>
                </a:cxn>
                <a:cxn ang="0">
                  <a:pos x="256" y="144"/>
                </a:cxn>
                <a:cxn ang="0">
                  <a:pos x="0" y="320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528410" name="Text Box 26"/>
          <p:cNvSpPr txBox="1">
            <a:spLocks noChangeArrowheads="1"/>
          </p:cNvSpPr>
          <p:nvPr/>
        </p:nvSpPr>
        <p:spPr bwMode="auto">
          <a:xfrm>
            <a:off x="5664200" y="1460500"/>
            <a:ext cx="8636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1">
                <a:solidFill>
                  <a:srgbClr val="00FF00"/>
                </a:solidFill>
                <a:latin typeface="Limon S1" pitchFamily="2" charset="0"/>
                <a:ea typeface="+mn-ea"/>
                <a:cs typeface="+mn-cs"/>
              </a:rPr>
              <a:t>smuRT kalIeL </a:t>
            </a:r>
          </a:p>
        </p:txBody>
      </p:sp>
      <p:sp>
        <p:nvSpPr>
          <p:cNvPr id="528411" name="Text Box 27"/>
          <p:cNvSpPr txBox="1">
            <a:spLocks noChangeArrowheads="1"/>
          </p:cNvSpPr>
          <p:nvPr/>
        </p:nvSpPr>
        <p:spPr bwMode="auto">
          <a:xfrm>
            <a:off x="5518150" y="2698750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solidFill>
                  <a:srgbClr val="00FF00"/>
                </a:solidFill>
                <a:latin typeface="Limon S1" pitchFamily="2" charset="0"/>
                <a:ea typeface="+mn-ea"/>
                <a:cs typeface="+mn-cs"/>
              </a:rPr>
              <a:t>PñM </a:t>
            </a:r>
            <a:r>
              <a:rPr lang="en-US" sz="1600" i="1">
                <a:solidFill>
                  <a:srgbClr val="00FF00"/>
                </a:solidFill>
                <a:ea typeface="+mn-ea"/>
                <a:cs typeface="+mn-cs"/>
              </a:rPr>
              <a:t> Gilboa</a:t>
            </a:r>
          </a:p>
        </p:txBody>
      </p:sp>
      <p:sp>
        <p:nvSpPr>
          <p:cNvPr id="528412" name="Text Box 28"/>
          <p:cNvSpPr txBox="1">
            <a:spLocks noChangeArrowheads="1"/>
          </p:cNvSpPr>
          <p:nvPr/>
        </p:nvSpPr>
        <p:spPr bwMode="auto">
          <a:xfrm>
            <a:off x="4940300" y="4597400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solidFill>
                  <a:srgbClr val="00FF00"/>
                </a:solidFill>
                <a:latin typeface="Limon S1" pitchFamily="2" charset="0"/>
                <a:ea typeface="+mn-ea"/>
                <a:cs typeface="+mn-cs"/>
              </a:rPr>
              <a:t>ehRbun </a:t>
            </a:r>
          </a:p>
        </p:txBody>
      </p:sp>
      <p:sp>
        <p:nvSpPr>
          <p:cNvPr id="528413" name="Text Box 29"/>
          <p:cNvSpPr txBox="1">
            <a:spLocks noChangeArrowheads="1"/>
          </p:cNvSpPr>
          <p:nvPr/>
        </p:nvSpPr>
        <p:spPr bwMode="auto">
          <a:xfrm rot="-5286213">
            <a:off x="4452144" y="1286669"/>
            <a:ext cx="16129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  <a:latin typeface="Limon S1" charset="0"/>
              </a:rPr>
              <a:t>Gaes</a:t>
            </a:r>
            <a:r>
              <a:rPr lang="ja-JP" altLang="en-US" b="1">
                <a:solidFill>
                  <a:srgbClr val="FF3300"/>
                </a:solidFill>
                <a:latin typeface="Limon S1" charset="0"/>
              </a:rPr>
              <a:t>‘</a:t>
            </a:r>
            <a:r>
              <a:rPr lang="en-US" b="1">
                <a:solidFill>
                  <a:srgbClr val="FF3300"/>
                </a:solidFill>
                <a:latin typeface="Limon S1" charset="0"/>
              </a:rPr>
              <a:t>Ír</a:t>
            </a:r>
          </a:p>
        </p:txBody>
      </p:sp>
      <p:sp>
        <p:nvSpPr>
          <p:cNvPr id="528414" name="Text Box 30"/>
          <p:cNvSpPr txBox="1">
            <a:spLocks noChangeArrowheads="1"/>
          </p:cNvSpPr>
          <p:nvPr/>
        </p:nvSpPr>
        <p:spPr bwMode="auto">
          <a:xfrm rot="-844665">
            <a:off x="5097463" y="2411413"/>
            <a:ext cx="16129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  <a:latin typeface="Limon S1" charset="0"/>
              </a:rPr>
              <a:t>G</a:t>
            </a:r>
            <a:r>
              <a:rPr lang="ja-JP" altLang="en-US" b="1">
                <a:solidFill>
                  <a:schemeClr val="tx1"/>
                </a:solidFill>
                <a:latin typeface="Limon S1" charset="0"/>
              </a:rPr>
              <a:t>‘</a:t>
            </a:r>
            <a:r>
              <a:rPr lang="en-US" b="1">
                <a:solidFill>
                  <a:schemeClr val="tx1"/>
                </a:solidFill>
                <a:latin typeface="Limon S1" charset="0"/>
              </a:rPr>
              <a:t>Ísaxar</a:t>
            </a:r>
          </a:p>
        </p:txBody>
      </p:sp>
      <p:sp>
        <p:nvSpPr>
          <p:cNvPr id="528415" name="Text Box 31"/>
          <p:cNvSpPr txBox="1">
            <a:spLocks noChangeArrowheads="1"/>
          </p:cNvSpPr>
          <p:nvPr/>
        </p:nvSpPr>
        <p:spPr bwMode="auto">
          <a:xfrm rot="469584">
            <a:off x="4714875" y="3048000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FF00"/>
                </a:solidFill>
                <a:latin typeface="Limon S1" pitchFamily="2" charset="0"/>
                <a:ea typeface="+mn-ea"/>
                <a:cs typeface="+mn-cs"/>
              </a:rPr>
              <a:t>m:an:aes</a:t>
            </a:r>
          </a:p>
        </p:txBody>
      </p:sp>
      <p:sp>
        <p:nvSpPr>
          <p:cNvPr id="528416" name="Text Box 32"/>
          <p:cNvSpPr txBox="1">
            <a:spLocks noChangeArrowheads="1"/>
          </p:cNvSpPr>
          <p:nvPr/>
        </p:nvSpPr>
        <p:spPr bwMode="auto">
          <a:xfrm rot="2606806">
            <a:off x="5805488" y="4273550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kaD;</a:t>
            </a:r>
          </a:p>
        </p:txBody>
      </p:sp>
      <p:sp>
        <p:nvSpPr>
          <p:cNvPr id="528417" name="Text Box 33"/>
          <p:cNvSpPr txBox="1">
            <a:spLocks noChangeArrowheads="1"/>
          </p:cNvSpPr>
          <p:nvPr/>
        </p:nvSpPr>
        <p:spPr bwMode="auto">
          <a:xfrm rot="-2225045">
            <a:off x="4614863" y="3579813"/>
            <a:ext cx="16129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00FF"/>
                </a:solidFill>
                <a:latin typeface="Limon S1" pitchFamily="2" charset="0"/>
                <a:ea typeface="+mn-ea"/>
                <a:cs typeface="+mn-cs"/>
              </a:rPr>
              <a:t>eGR)aGim</a:t>
            </a:r>
          </a:p>
        </p:txBody>
      </p:sp>
      <p:sp>
        <p:nvSpPr>
          <p:cNvPr id="528418" name="Text Box 34"/>
          <p:cNvSpPr txBox="1">
            <a:spLocks noChangeArrowheads="1"/>
          </p:cNvSpPr>
          <p:nvPr/>
        </p:nvSpPr>
        <p:spPr bwMode="auto">
          <a:xfrm>
            <a:off x="4800600" y="4267200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ebny:amIn</a:t>
            </a:r>
          </a:p>
        </p:txBody>
      </p:sp>
      <p:sp>
        <p:nvSpPr>
          <p:cNvPr id="528419" name="Text Box 35"/>
          <p:cNvSpPr txBox="1">
            <a:spLocks noChangeArrowheads="1"/>
          </p:cNvSpPr>
          <p:nvPr/>
        </p:nvSpPr>
        <p:spPr bwMode="auto">
          <a:xfrm rot="2953560">
            <a:off x="5695157" y="5004593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3300"/>
                </a:solidFill>
                <a:latin typeface="Limon S1" pitchFamily="2" charset="0"/>
                <a:ea typeface="+mn-ea"/>
                <a:cs typeface="+mn-cs"/>
              </a:rPr>
              <a:t>rUebn</a:t>
            </a:r>
          </a:p>
        </p:txBody>
      </p:sp>
      <p:sp>
        <p:nvSpPr>
          <p:cNvPr id="528420" name="Text Box 36"/>
          <p:cNvSpPr txBox="1">
            <a:spLocks noChangeArrowheads="1"/>
          </p:cNvSpPr>
          <p:nvPr/>
        </p:nvSpPr>
        <p:spPr bwMode="auto">
          <a:xfrm rot="-3254640">
            <a:off x="3898107" y="3942556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3300"/>
                </a:solidFill>
                <a:latin typeface="Limon S1" pitchFamily="2" charset="0"/>
                <a:ea typeface="+mn-ea"/>
                <a:cs typeface="+mn-cs"/>
              </a:rPr>
              <a:t>dan; </a:t>
            </a:r>
          </a:p>
        </p:txBody>
      </p:sp>
      <p:sp>
        <p:nvSpPr>
          <p:cNvPr id="528421" name="Text Box 37"/>
          <p:cNvSpPr txBox="1">
            <a:spLocks noChangeArrowheads="1"/>
          </p:cNvSpPr>
          <p:nvPr/>
        </p:nvSpPr>
        <p:spPr bwMode="auto">
          <a:xfrm rot="-2428638">
            <a:off x="3811588" y="4681538"/>
            <a:ext cx="16129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yUda </a:t>
            </a:r>
          </a:p>
        </p:txBody>
      </p:sp>
      <p:sp>
        <p:nvSpPr>
          <p:cNvPr id="528422" name="Text Box 38"/>
          <p:cNvSpPr txBox="1">
            <a:spLocks noChangeArrowheads="1"/>
          </p:cNvSpPr>
          <p:nvPr/>
        </p:nvSpPr>
        <p:spPr bwMode="auto">
          <a:xfrm>
            <a:off x="3898900" y="5537200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FF00"/>
                </a:solidFill>
                <a:latin typeface="Limon S1" charset="0"/>
              </a:rPr>
              <a:t>s</a:t>
            </a:r>
            <a:r>
              <a:rPr lang="ja-JP" altLang="en-US" b="1">
                <a:solidFill>
                  <a:srgbClr val="00FF00"/>
                </a:solidFill>
                <a:latin typeface="Limon S1" charset="0"/>
              </a:rPr>
              <a:t>‘</a:t>
            </a:r>
            <a:r>
              <a:rPr lang="en-US" b="1">
                <a:solidFill>
                  <a:srgbClr val="00FF00"/>
                </a:solidFill>
                <a:latin typeface="Limon S1" charset="0"/>
              </a:rPr>
              <a:t>Ímµan&gt;&gt;&gt;</a:t>
            </a:r>
          </a:p>
        </p:txBody>
      </p:sp>
      <p:sp>
        <p:nvSpPr>
          <p:cNvPr id="528423" name="Text Box 39"/>
          <p:cNvSpPr txBox="1">
            <a:spLocks noChangeArrowheads="1"/>
          </p:cNvSpPr>
          <p:nvPr/>
        </p:nvSpPr>
        <p:spPr bwMode="auto">
          <a:xfrm rot="-1471107">
            <a:off x="5834063" y="3073400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FF00"/>
                </a:solidFill>
                <a:latin typeface="Limon S1" pitchFamily="2" charset="0"/>
                <a:ea typeface="+mn-ea"/>
                <a:cs typeface="+mn-cs"/>
              </a:rPr>
              <a:t>m:an:aes</a:t>
            </a:r>
          </a:p>
        </p:txBody>
      </p:sp>
      <p:sp>
        <p:nvSpPr>
          <p:cNvPr id="528424" name="Text Box 40"/>
          <p:cNvSpPr txBox="1">
            <a:spLocks noChangeArrowheads="1"/>
          </p:cNvSpPr>
          <p:nvPr/>
        </p:nvSpPr>
        <p:spPr bwMode="auto">
          <a:xfrm rot="-4430452">
            <a:off x="5858669" y="1189832"/>
            <a:ext cx="16129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ENbfalI</a:t>
            </a:r>
          </a:p>
        </p:txBody>
      </p:sp>
      <p:sp>
        <p:nvSpPr>
          <p:cNvPr id="528425" name="Text Box 41"/>
          <p:cNvSpPr txBox="1">
            <a:spLocks noChangeArrowheads="1"/>
          </p:cNvSpPr>
          <p:nvPr/>
        </p:nvSpPr>
        <p:spPr bwMode="auto">
          <a:xfrm rot="-5105054">
            <a:off x="4807744" y="1431132"/>
            <a:ext cx="16129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00FF"/>
                </a:solidFill>
                <a:latin typeface="Limon S1" pitchFamily="2" charset="0"/>
                <a:ea typeface="+mn-ea"/>
                <a:cs typeface="+mn-cs"/>
              </a:rPr>
              <a:t>sab;yUl:Un</a:t>
            </a:r>
          </a:p>
        </p:txBody>
      </p:sp>
      <p:sp>
        <p:nvSpPr>
          <p:cNvPr id="528426" name="Text Box 42"/>
          <p:cNvSpPr txBox="1">
            <a:spLocks noChangeArrowheads="1"/>
          </p:cNvSpPr>
          <p:nvPr/>
        </p:nvSpPr>
        <p:spPr bwMode="auto">
          <a:xfrm>
            <a:off x="4051300" y="2311400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PñM ekIEml</a:t>
            </a:r>
          </a:p>
        </p:txBody>
      </p:sp>
      <p:sp>
        <p:nvSpPr>
          <p:cNvPr id="528427" name="Text Box 43"/>
          <p:cNvSpPr txBox="1">
            <a:spLocks noChangeArrowheads="1"/>
          </p:cNvSpPr>
          <p:nvPr/>
        </p:nvSpPr>
        <p:spPr bwMode="auto">
          <a:xfrm>
            <a:off x="5448300" y="2146300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solidFill>
                  <a:srgbClr val="00FF00"/>
                </a:solidFill>
                <a:latin typeface="Limon S1" pitchFamily="2" charset="0"/>
                <a:ea typeface="+mn-ea"/>
                <a:cs typeface="+mn-cs"/>
              </a:rPr>
              <a:t>PñM tab½r</a:t>
            </a:r>
            <a:r>
              <a:rPr lang="en-US" sz="1600" i="1">
                <a:solidFill>
                  <a:srgbClr val="00FF00"/>
                </a:solidFill>
                <a:ea typeface="+mn-ea"/>
                <a:cs typeface="+mn-cs"/>
              </a:rPr>
              <a:t> Tabor</a:t>
            </a:r>
          </a:p>
        </p:txBody>
      </p:sp>
      <p:sp>
        <p:nvSpPr>
          <p:cNvPr id="528428" name="Text Box 44"/>
          <p:cNvSpPr txBox="1">
            <a:spLocks noChangeArrowheads="1"/>
          </p:cNvSpPr>
          <p:nvPr/>
        </p:nvSpPr>
        <p:spPr bwMode="auto">
          <a:xfrm>
            <a:off x="4914900" y="5092700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solidFill>
                  <a:srgbClr val="00FF00"/>
                </a:solidFill>
                <a:latin typeface="Limon S1" pitchFamily="2" charset="0"/>
                <a:ea typeface="+mn-ea"/>
                <a:cs typeface="+mn-cs"/>
              </a:rPr>
              <a:t>smuRT søab;</a:t>
            </a:r>
          </a:p>
        </p:txBody>
      </p:sp>
      <p:sp>
        <p:nvSpPr>
          <p:cNvPr id="528429" name="Text Box 45"/>
          <p:cNvSpPr txBox="1">
            <a:spLocks noChangeArrowheads="1"/>
          </p:cNvSpPr>
          <p:nvPr/>
        </p:nvSpPr>
        <p:spPr bwMode="auto">
          <a:xfrm>
            <a:off x="3009900" y="1393825"/>
            <a:ext cx="1612900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i="1">
                <a:solidFill>
                  <a:srgbClr val="00FF00"/>
                </a:solidFill>
                <a:latin typeface="Limon S1" charset="0"/>
              </a:rPr>
              <a:t>mhasmuRT d¾FM</a:t>
            </a:r>
            <a:endParaRPr lang="en-US" sz="3600" b="1" i="1">
              <a:solidFill>
                <a:srgbClr val="00FF00"/>
              </a:solidFill>
            </a:endParaRPr>
          </a:p>
        </p:txBody>
      </p:sp>
      <p:sp>
        <p:nvSpPr>
          <p:cNvPr id="528430" name="Oval 46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28431" name="Oval 47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28432" name="Oval 48"/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28433" name="Oval 49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28434" name="Text Box 50"/>
          <p:cNvSpPr txBox="1">
            <a:spLocks noChangeArrowheads="1"/>
          </p:cNvSpPr>
          <p:nvPr/>
        </p:nvSpPr>
        <p:spPr bwMode="auto">
          <a:xfrm rot="-37201">
            <a:off x="6815138" y="5449888"/>
            <a:ext cx="1328737" cy="925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lnSpc>
                <a:spcPct val="65000"/>
              </a:lnSpc>
              <a:spcBef>
                <a:spcPct val="50000"/>
              </a:spcBef>
            </a:pPr>
            <a:r>
              <a:rPr lang="en-US" b="1" i="1">
                <a:solidFill>
                  <a:srgbClr val="FFFF00"/>
                </a:solidFill>
                <a:latin typeface="Limon S1" charset="0"/>
              </a:rPr>
              <a:t>elvI³ rs;enAEtkñúg TIRkug.</a:t>
            </a:r>
            <a:endParaRPr lang="en-US" sz="1600" b="1" i="1">
              <a:solidFill>
                <a:srgbClr val="FFFF00"/>
              </a:solidFill>
            </a:endParaRPr>
          </a:p>
        </p:txBody>
      </p:sp>
      <p:sp>
        <p:nvSpPr>
          <p:cNvPr id="528435" name="Text Box 51"/>
          <p:cNvSpPr txBox="1">
            <a:spLocks noChangeArrowheads="1"/>
          </p:cNvSpPr>
          <p:nvPr/>
        </p:nvSpPr>
        <p:spPr bwMode="auto">
          <a:xfrm>
            <a:off x="165100" y="2565400"/>
            <a:ext cx="2806700" cy="2771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400" b="1" i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“ mñak;²k¾RbRBwtþ karGVItamEdleKyl; eXIjfaRtwmRtUvenA        EPñkrbs;xøÜn ”. </a:t>
            </a:r>
          </a:p>
        </p:txBody>
      </p:sp>
      <p:sp>
        <p:nvSpPr>
          <p:cNvPr id="528436" name="Rectangle 52"/>
          <p:cNvSpPr>
            <a:spLocks noChangeArrowheads="1"/>
          </p:cNvSpPr>
          <p:nvPr/>
        </p:nvSpPr>
        <p:spPr bwMode="auto">
          <a:xfrm>
            <a:off x="77851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528438" name="Text Box 54"/>
          <p:cNvSpPr txBox="1">
            <a:spLocks noChangeArrowheads="1"/>
          </p:cNvSpPr>
          <p:nvPr/>
        </p:nvSpPr>
        <p:spPr bwMode="auto">
          <a:xfrm>
            <a:off x="1774825" y="-12700"/>
            <a:ext cx="55340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ecAhVay 17³6 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18467" name="Text Box 57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28455" name="Rectangle 71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18469" name="Text Box 73"/>
          <p:cNvSpPr txBox="1">
            <a:spLocks noChangeArrowheads="1"/>
          </p:cNvSpPr>
          <p:nvPr/>
        </p:nvSpPr>
        <p:spPr bwMode="auto">
          <a:xfrm>
            <a:off x="8655050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8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8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8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8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8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8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8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8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8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8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8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8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8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8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5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8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8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5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8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28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8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28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67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8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28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72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8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8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413" grpId="0" autoUpdateAnimBg="0"/>
      <p:bldP spid="528414" grpId="0" autoUpdateAnimBg="0"/>
      <p:bldP spid="528415" grpId="0" autoUpdateAnimBg="0"/>
      <p:bldP spid="528416" grpId="0" autoUpdateAnimBg="0"/>
      <p:bldP spid="528417" grpId="0" autoUpdateAnimBg="0"/>
      <p:bldP spid="528418" grpId="0" autoUpdateAnimBg="0"/>
      <p:bldP spid="528419" grpId="0" autoUpdateAnimBg="0"/>
      <p:bldP spid="528420" grpId="0" autoUpdateAnimBg="0"/>
      <p:bldP spid="528421" grpId="0" autoUpdateAnimBg="0"/>
      <p:bldP spid="528422" grpId="0" autoUpdateAnimBg="0"/>
      <p:bldP spid="528423" grpId="0" autoUpdateAnimBg="0"/>
      <p:bldP spid="528424" grpId="0" autoUpdateAnimBg="0"/>
      <p:bldP spid="528425" grpId="0" autoUpdateAnimBg="0"/>
      <p:bldP spid="528435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832" name="Text Box 152"/>
          <p:cNvSpPr txBox="1">
            <a:spLocks noChangeArrowheads="1"/>
          </p:cNvSpPr>
          <p:nvPr/>
        </p:nvSpPr>
        <p:spPr bwMode="auto">
          <a:xfrm>
            <a:off x="1765300" y="0"/>
            <a:ext cx="70342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1 BgSavtakSRt 12³ 25-14³20/  14³21-31</a:t>
            </a:r>
          </a:p>
        </p:txBody>
      </p:sp>
      <p:pic>
        <p:nvPicPr>
          <p:cNvPr id="55299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717550"/>
            <a:ext cx="3695700" cy="54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2711450" y="692150"/>
            <a:ext cx="3721100" cy="541655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5684" name="Rectangle 4"/>
          <p:cNvSpPr>
            <a:spLocks noChangeArrowheads="1"/>
          </p:cNvSpPr>
          <p:nvPr/>
        </p:nvSpPr>
        <p:spPr bwMode="auto">
          <a:xfrm>
            <a:off x="5889625" y="3900488"/>
            <a:ext cx="20161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5302" name="Oval 5"/>
          <p:cNvSpPr>
            <a:spLocks noChangeArrowheads="1"/>
          </p:cNvSpPr>
          <p:nvPr/>
        </p:nvSpPr>
        <p:spPr bwMode="auto">
          <a:xfrm>
            <a:off x="4502150" y="4216400"/>
            <a:ext cx="234950" cy="234950"/>
          </a:xfrm>
          <a:prstGeom prst="ellipse">
            <a:avLst/>
          </a:prstGeom>
          <a:solidFill>
            <a:srgbClr val="FF5008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303" name="Oval 6"/>
          <p:cNvSpPr>
            <a:spLocks noChangeArrowheads="1"/>
          </p:cNvSpPr>
          <p:nvPr/>
        </p:nvSpPr>
        <p:spPr bwMode="auto">
          <a:xfrm>
            <a:off x="4559300" y="2940050"/>
            <a:ext cx="234950" cy="234950"/>
          </a:xfrm>
          <a:prstGeom prst="ellipse">
            <a:avLst/>
          </a:prstGeom>
          <a:solidFill>
            <a:srgbClr val="FF5008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82800" y="2178050"/>
            <a:ext cx="5010150" cy="2774950"/>
            <a:chOff x="1320" y="1356"/>
            <a:chExt cx="3156" cy="1748"/>
          </a:xfrm>
        </p:grpSpPr>
        <p:sp>
          <p:nvSpPr>
            <p:cNvPr id="455688" name="Line 8"/>
            <p:cNvSpPr>
              <a:spLocks noChangeShapeType="1"/>
            </p:cNvSpPr>
            <p:nvPr/>
          </p:nvSpPr>
          <p:spPr bwMode="auto">
            <a:xfrm flipV="1">
              <a:off x="1320" y="1836"/>
              <a:ext cx="3156" cy="76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5348" name="Line 9"/>
            <p:cNvSpPr>
              <a:spLocks noChangeShapeType="1"/>
            </p:cNvSpPr>
            <p:nvPr/>
          </p:nvSpPr>
          <p:spPr bwMode="auto">
            <a:xfrm flipV="1">
              <a:off x="2340" y="1356"/>
              <a:ext cx="0" cy="7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49" name="Line 10"/>
            <p:cNvSpPr>
              <a:spLocks noChangeShapeType="1"/>
            </p:cNvSpPr>
            <p:nvPr/>
          </p:nvSpPr>
          <p:spPr bwMode="auto">
            <a:xfrm>
              <a:off x="3612" y="2284"/>
              <a:ext cx="0" cy="82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5691" name="Rectangle 11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55306" name="Group 247"/>
          <p:cNvGrpSpPr>
            <a:grpSpLocks/>
          </p:cNvGrpSpPr>
          <p:nvPr/>
        </p:nvGrpSpPr>
        <p:grpSpPr bwMode="auto">
          <a:xfrm>
            <a:off x="1608138" y="254000"/>
            <a:ext cx="7040562" cy="2182813"/>
            <a:chOff x="1013" y="160"/>
            <a:chExt cx="4435" cy="1375"/>
          </a:xfrm>
        </p:grpSpPr>
        <p:sp>
          <p:nvSpPr>
            <p:cNvPr id="455694" name="Rectangle 14"/>
            <p:cNvSpPr>
              <a:spLocks noChangeArrowheads="1"/>
            </p:cNvSpPr>
            <p:nvPr/>
          </p:nvSpPr>
          <p:spPr bwMode="auto">
            <a:xfrm>
              <a:off x="1013" y="1057"/>
              <a:ext cx="740" cy="4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400" b="1">
                  <a:solidFill>
                    <a:srgbClr val="FFFF00"/>
                  </a:solidFill>
                  <a:latin typeface="Limon S1" pitchFamily="2" charset="0"/>
                  <a:ea typeface="+mn-ea"/>
                  <a:cs typeface="+mn-cs"/>
                </a:rPr>
                <a:t>GMbUr 10</a:t>
              </a:r>
            </a:p>
          </p:txBody>
        </p:sp>
        <p:grpSp>
          <p:nvGrpSpPr>
            <p:cNvPr id="55344" name="Group 15"/>
            <p:cNvGrpSpPr>
              <a:grpSpLocks/>
            </p:cNvGrpSpPr>
            <p:nvPr/>
          </p:nvGrpSpPr>
          <p:grpSpPr bwMode="auto">
            <a:xfrm>
              <a:off x="1088" y="160"/>
              <a:ext cx="4360" cy="945"/>
              <a:chOff x="992" y="104"/>
              <a:chExt cx="4672" cy="945"/>
            </a:xfrm>
          </p:grpSpPr>
          <p:sp>
            <p:nvSpPr>
              <p:cNvPr id="455696" name="Rectangle 16"/>
              <p:cNvSpPr>
                <a:spLocks noChangeArrowheads="1"/>
              </p:cNvSpPr>
              <p:nvPr/>
            </p:nvSpPr>
            <p:spPr bwMode="auto">
              <a:xfrm>
                <a:off x="992" y="104"/>
                <a:ext cx="4608" cy="832"/>
              </a:xfrm>
              <a:prstGeom prst="rect">
                <a:avLst/>
              </a:prstGeom>
              <a:solidFill>
                <a:srgbClr val="14C2F8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79605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455697" name="Rectangle 17"/>
              <p:cNvSpPr>
                <a:spLocks noChangeArrowheads="1"/>
              </p:cNvSpPr>
              <p:nvPr/>
            </p:nvSpPr>
            <p:spPr bwMode="auto">
              <a:xfrm>
                <a:off x="1261" y="149"/>
                <a:ext cx="4403" cy="9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4400">
                    <a:solidFill>
                      <a:srgbClr val="FF5008"/>
                    </a:solidFill>
                    <a:latin typeface="Limon R1" charset="0"/>
                  </a:rPr>
                  <a:t>RBHraCaNacRkxageCIg³</a:t>
                </a:r>
              </a:p>
              <a:p>
                <a:pPr algn="ctr"/>
                <a:r>
                  <a:rPr lang="en-US" sz="4400">
                    <a:solidFill>
                      <a:schemeClr val="tx2"/>
                    </a:solidFill>
                    <a:latin typeface="Limon R1" charset="0"/>
                  </a:rPr>
                  <a:t>G</a:t>
                </a:r>
                <a:r>
                  <a:rPr lang="ja-JP" altLang="en-US" sz="4400">
                    <a:solidFill>
                      <a:schemeClr val="tx2"/>
                    </a:solidFill>
                    <a:latin typeface="Limon R1" charset="0"/>
                  </a:rPr>
                  <a:t>‘</a:t>
                </a:r>
                <a:r>
                  <a:rPr lang="en-US" sz="4400">
                    <a:solidFill>
                      <a:schemeClr val="tx2"/>
                    </a:solidFill>
                    <a:latin typeface="Limon R1" charset="0"/>
                  </a:rPr>
                  <a:t>ÍRsaEGl</a:t>
                </a:r>
              </a:p>
            </p:txBody>
          </p:sp>
        </p:grpSp>
      </p:grpSp>
      <p:grpSp>
        <p:nvGrpSpPr>
          <p:cNvPr id="55307" name="Group 243"/>
          <p:cNvGrpSpPr>
            <a:grpSpLocks/>
          </p:cNvGrpSpPr>
          <p:nvPr/>
        </p:nvGrpSpPr>
        <p:grpSpPr bwMode="auto">
          <a:xfrm>
            <a:off x="217488" y="4314825"/>
            <a:ext cx="7416800" cy="2301875"/>
            <a:chOff x="168" y="2693"/>
            <a:chExt cx="4672" cy="1412"/>
          </a:xfrm>
        </p:grpSpPr>
        <p:sp>
          <p:nvSpPr>
            <p:cNvPr id="455699" name="Rectangle 19"/>
            <p:cNvSpPr>
              <a:spLocks noChangeArrowheads="1"/>
            </p:cNvSpPr>
            <p:nvPr/>
          </p:nvSpPr>
          <p:spPr bwMode="auto">
            <a:xfrm>
              <a:off x="350" y="2693"/>
              <a:ext cx="621" cy="4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400" b="1">
                  <a:solidFill>
                    <a:srgbClr val="FFFF00"/>
                  </a:solidFill>
                  <a:latin typeface="Limon S1" pitchFamily="2" charset="0"/>
                  <a:ea typeface="+mn-ea"/>
                  <a:cs typeface="+mn-cs"/>
                </a:rPr>
                <a:t>GMbUr2 </a:t>
              </a:r>
            </a:p>
          </p:txBody>
        </p:sp>
        <p:grpSp>
          <p:nvGrpSpPr>
            <p:cNvPr id="55340" name="Group 20"/>
            <p:cNvGrpSpPr>
              <a:grpSpLocks/>
            </p:cNvGrpSpPr>
            <p:nvPr/>
          </p:nvGrpSpPr>
          <p:grpSpPr bwMode="auto">
            <a:xfrm>
              <a:off x="168" y="3184"/>
              <a:ext cx="4672" cy="921"/>
              <a:chOff x="168" y="3368"/>
              <a:chExt cx="4672" cy="921"/>
            </a:xfrm>
          </p:grpSpPr>
          <p:sp>
            <p:nvSpPr>
              <p:cNvPr id="455701" name="Rectangle 21"/>
              <p:cNvSpPr>
                <a:spLocks noChangeArrowheads="1"/>
              </p:cNvSpPr>
              <p:nvPr/>
            </p:nvSpPr>
            <p:spPr bwMode="auto">
              <a:xfrm>
                <a:off x="168" y="3368"/>
                <a:ext cx="4608" cy="833"/>
              </a:xfrm>
              <a:prstGeom prst="rect">
                <a:avLst/>
              </a:prstGeom>
              <a:solidFill>
                <a:srgbClr val="14C2F8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79605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455702" name="Rectangle 22"/>
              <p:cNvSpPr>
                <a:spLocks noChangeArrowheads="1"/>
              </p:cNvSpPr>
              <p:nvPr/>
            </p:nvSpPr>
            <p:spPr bwMode="auto">
              <a:xfrm>
                <a:off x="437" y="3412"/>
                <a:ext cx="4403" cy="87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4400">
                    <a:solidFill>
                      <a:srgbClr val="FF5008"/>
                    </a:solidFill>
                    <a:latin typeface="Limon R1" pitchFamily="2" charset="0"/>
                    <a:ea typeface="+mn-ea"/>
                    <a:cs typeface="+mn-cs"/>
                  </a:rPr>
                  <a:t>RBHraCaNacRkxagt,Úg³</a:t>
                </a:r>
              </a:p>
              <a:p>
                <a:pPr algn="ctr">
                  <a:defRPr/>
                </a:pPr>
                <a:r>
                  <a:rPr lang="en-US" sz="4400">
                    <a:solidFill>
                      <a:schemeClr val="tx2"/>
                    </a:solidFill>
                    <a:latin typeface="Limon R1" pitchFamily="2" charset="0"/>
                    <a:ea typeface="+mn-ea"/>
                    <a:cs typeface="+mn-cs"/>
                  </a:rPr>
                  <a:t>yUda</a:t>
                </a:r>
              </a:p>
            </p:txBody>
          </p:sp>
        </p:grpSp>
      </p:grpSp>
      <p:sp>
        <p:nvSpPr>
          <p:cNvPr id="455733" name="Text Box 53"/>
          <p:cNvSpPr txBox="1">
            <a:spLocks noChangeArrowheads="1"/>
          </p:cNvSpPr>
          <p:nvPr/>
        </p:nvSpPr>
        <p:spPr bwMode="auto">
          <a:xfrm>
            <a:off x="1462088" y="2692400"/>
            <a:ext cx="211455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>
                <a:solidFill>
                  <a:srgbClr val="FFFFFF"/>
                </a:solidFill>
                <a:latin typeface="Limon R1" pitchFamily="2" charset="0"/>
                <a:ea typeface="+mn-ea"/>
                <a:cs typeface="+mn-cs"/>
              </a:rPr>
              <a:t>sam:arI</a:t>
            </a:r>
          </a:p>
        </p:txBody>
      </p:sp>
      <p:sp>
        <p:nvSpPr>
          <p:cNvPr id="455735" name="Oval 55"/>
          <p:cNvSpPr>
            <a:spLocks noChangeArrowheads="1"/>
          </p:cNvSpPr>
          <p:nvPr/>
        </p:nvSpPr>
        <p:spPr bwMode="auto">
          <a:xfrm>
            <a:off x="3738563" y="903288"/>
            <a:ext cx="2947987" cy="1006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55736" name="Oval 56"/>
          <p:cNvSpPr>
            <a:spLocks noChangeArrowheads="1"/>
          </p:cNvSpPr>
          <p:nvPr/>
        </p:nvSpPr>
        <p:spPr bwMode="auto">
          <a:xfrm>
            <a:off x="2525713" y="5707063"/>
            <a:ext cx="2947987" cy="1006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5311" name="Text Box 14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5312" name="Text Box 146"/>
          <p:cNvSpPr txBox="1">
            <a:spLocks noChangeArrowheads="1"/>
          </p:cNvSpPr>
          <p:nvPr/>
        </p:nvSpPr>
        <p:spPr bwMode="auto">
          <a:xfrm>
            <a:off x="8591550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5831" name="Rectangle 151"/>
          <p:cNvSpPr>
            <a:spLocks noChangeArrowheads="1"/>
          </p:cNvSpPr>
          <p:nvPr/>
        </p:nvSpPr>
        <p:spPr bwMode="auto">
          <a:xfrm>
            <a:off x="8075613" y="65262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55314" name="Text Box 153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grpSp>
        <p:nvGrpSpPr>
          <p:cNvPr id="55315" name="Group 201"/>
          <p:cNvGrpSpPr>
            <a:grpSpLocks/>
          </p:cNvGrpSpPr>
          <p:nvPr/>
        </p:nvGrpSpPr>
        <p:grpSpPr bwMode="auto">
          <a:xfrm>
            <a:off x="7858125" y="3394075"/>
            <a:ext cx="981075" cy="1912938"/>
            <a:chOff x="5051" y="2121"/>
            <a:chExt cx="618" cy="1205"/>
          </a:xfrm>
        </p:grpSpPr>
        <p:grpSp>
          <p:nvGrpSpPr>
            <p:cNvPr id="55320" name="Group 202"/>
            <p:cNvGrpSpPr>
              <a:grpSpLocks/>
            </p:cNvGrpSpPr>
            <p:nvPr/>
          </p:nvGrpSpPr>
          <p:grpSpPr bwMode="auto">
            <a:xfrm>
              <a:off x="5051" y="2121"/>
              <a:ext cx="618" cy="1205"/>
              <a:chOff x="5051" y="2121"/>
              <a:chExt cx="618" cy="1205"/>
            </a:xfrm>
          </p:grpSpPr>
          <p:sp>
            <p:nvSpPr>
              <p:cNvPr id="55322" name="Freeform 203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23" name="AutoShape 204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4" name="Rectangle 205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5" name="Line 206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6" name="Rectangle 207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7" name="Rectangle 208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8" name="Line 209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9" name="Line 210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30" name="Line 211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31" name="Line 212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32" name="Line 213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33" name="Line 214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34" name="Line 215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35" name="Line 216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36" name="Line 217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37" name="Line 218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38" name="Rectangle 219"/>
              <p:cNvSpPr>
                <a:spLocks noChangeArrowheads="1"/>
              </p:cNvSpPr>
              <p:nvPr/>
            </p:nvSpPr>
            <p:spPr bwMode="auto">
              <a:xfrm>
                <a:off x="5051" y="2121"/>
                <a:ext cx="527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8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55321" name="Rectangle 220"/>
            <p:cNvSpPr>
              <a:spLocks noChangeArrowheads="1"/>
            </p:cNvSpPr>
            <p:nvPr/>
          </p:nvSpPr>
          <p:spPr bwMode="auto">
            <a:xfrm>
              <a:off x="5139" y="2231"/>
              <a:ext cx="35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d-s</a:t>
              </a:r>
            </a:p>
          </p:txBody>
        </p:sp>
      </p:grpSp>
      <p:sp>
        <p:nvSpPr>
          <p:cNvPr id="455901" name="Rectangle 221"/>
          <p:cNvSpPr>
            <a:spLocks noChangeArrowheads="1"/>
          </p:cNvSpPr>
          <p:nvPr/>
        </p:nvSpPr>
        <p:spPr bwMode="auto">
          <a:xfrm>
            <a:off x="7793038" y="3759200"/>
            <a:ext cx="112077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 kar)ak;Ebk 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</a:p>
        </p:txBody>
      </p:sp>
      <p:sp>
        <p:nvSpPr>
          <p:cNvPr id="55317" name="Rectangle 222"/>
          <p:cNvSpPr>
            <a:spLocks noChangeArrowheads="1"/>
          </p:cNvSpPr>
          <p:nvPr/>
        </p:nvSpPr>
        <p:spPr bwMode="auto">
          <a:xfrm>
            <a:off x="7872413" y="3924300"/>
            <a:ext cx="10398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xageCIg     xagt,Úg </a:t>
            </a:r>
          </a:p>
        </p:txBody>
      </p:sp>
      <p:sp>
        <p:nvSpPr>
          <p:cNvPr id="455734" name="Text Box 54"/>
          <p:cNvSpPr txBox="1">
            <a:spLocks noChangeArrowheads="1"/>
          </p:cNvSpPr>
          <p:nvPr/>
        </p:nvSpPr>
        <p:spPr bwMode="auto">
          <a:xfrm>
            <a:off x="4721225" y="3959225"/>
            <a:ext cx="3616325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>
                <a:solidFill>
                  <a:srgbClr val="FFFFFF"/>
                </a:solidFill>
                <a:latin typeface="Limon R1" pitchFamily="2" charset="0"/>
                <a:ea typeface="+mn-ea"/>
                <a:cs typeface="+mn-cs"/>
              </a:rPr>
              <a:t>eyrUsaLim</a:t>
            </a:r>
          </a:p>
        </p:txBody>
      </p:sp>
      <p:sp>
        <p:nvSpPr>
          <p:cNvPr id="55319" name="Rectangle 245"/>
          <p:cNvSpPr>
            <a:spLocks noChangeArrowheads="1"/>
          </p:cNvSpPr>
          <p:nvPr/>
        </p:nvSpPr>
        <p:spPr bwMode="auto">
          <a:xfrm>
            <a:off x="7853363" y="4105275"/>
            <a:ext cx="8778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    10           2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5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5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5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5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9" presetID="23" presetClass="entr" presetSubtype="27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5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5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5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5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733" grpId="0" autoUpdateAnimBg="0"/>
      <p:bldP spid="455735" grpId="0" animBg="1"/>
      <p:bldP spid="455736" grpId="0" animBg="1"/>
      <p:bldP spid="455734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113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56405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6411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6413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14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6412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6406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07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08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09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10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323" name="Group 113"/>
          <p:cNvGrpSpPr>
            <a:grpSpLocks/>
          </p:cNvGrpSpPr>
          <p:nvPr/>
        </p:nvGrpSpPr>
        <p:grpSpPr bwMode="auto">
          <a:xfrm>
            <a:off x="6083300" y="3154363"/>
            <a:ext cx="1289050" cy="1435100"/>
            <a:chOff x="1084" y="711"/>
            <a:chExt cx="2950" cy="2769"/>
          </a:xfrm>
        </p:grpSpPr>
        <p:grpSp>
          <p:nvGrpSpPr>
            <p:cNvPr id="56395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6401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6403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404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6402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6396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7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8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9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400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670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6325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6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5"/>
          <p:cNvSpPr>
            <a:spLocks noChangeArrowheads="1"/>
          </p:cNvSpPr>
          <p:nvPr/>
        </p:nvSpPr>
        <p:spPr bwMode="auto">
          <a:xfrm>
            <a:off x="3321050" y="954088"/>
            <a:ext cx="7016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latin typeface="Limon R1" charset="0"/>
              </a:rPr>
              <a:t>esþc</a:t>
            </a:r>
          </a:p>
        </p:txBody>
      </p:sp>
      <p:sp>
        <p:nvSpPr>
          <p:cNvPr id="56328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auto">
          <a:xfrm>
            <a:off x="4729163" y="885825"/>
            <a:ext cx="203358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CuMvij 1000 m&gt;K&gt;s</a:t>
            </a:r>
          </a:p>
        </p:txBody>
      </p:sp>
      <p:sp>
        <p:nvSpPr>
          <p:cNvPr id="56330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1" name="Rectangle 10"/>
          <p:cNvSpPr>
            <a:spLocks noChangeArrowheads="1"/>
          </p:cNvSpPr>
          <p:nvPr/>
        </p:nvSpPr>
        <p:spPr bwMode="auto">
          <a:xfrm>
            <a:off x="3846513" y="1258888"/>
            <a:ext cx="15779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bg2"/>
                </a:solidFill>
                <a:latin typeface="Limon S1" charset="0"/>
              </a:rPr>
              <a:t>s - da - s</a:t>
            </a:r>
          </a:p>
        </p:txBody>
      </p:sp>
      <p:sp>
        <p:nvSpPr>
          <p:cNvPr id="56332" name="Rectangle 11"/>
          <p:cNvSpPr>
            <a:spLocks noChangeArrowheads="1"/>
          </p:cNvSpPr>
          <p:nvPr/>
        </p:nvSpPr>
        <p:spPr bwMode="auto">
          <a:xfrm>
            <a:off x="3643313" y="3101975"/>
            <a:ext cx="17319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bg2"/>
                </a:solidFill>
                <a:latin typeface="Limon S1" charset="0"/>
              </a:rPr>
              <a:t>10           2</a:t>
            </a:r>
          </a:p>
        </p:txBody>
      </p:sp>
      <p:sp>
        <p:nvSpPr>
          <p:cNvPr id="456717" name="Rectangle 1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56334" name="Group 234"/>
          <p:cNvGrpSpPr>
            <a:grpSpLocks/>
          </p:cNvGrpSpPr>
          <p:nvPr/>
        </p:nvGrpSpPr>
        <p:grpSpPr bwMode="auto">
          <a:xfrm>
            <a:off x="901700" y="2522538"/>
            <a:ext cx="2116138" cy="1846262"/>
            <a:chOff x="568" y="1589"/>
            <a:chExt cx="1333" cy="1163"/>
          </a:xfrm>
        </p:grpSpPr>
        <p:grpSp>
          <p:nvGrpSpPr>
            <p:cNvPr id="56390" name="Group 15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456720" name="Oval 16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56393" name="Freeform 17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94" name="Freeform 18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6723" name="Rectangle 19"/>
            <p:cNvSpPr>
              <a:spLocks noChangeArrowheads="1"/>
            </p:cNvSpPr>
            <p:nvPr/>
          </p:nvSpPr>
          <p:spPr bwMode="auto">
            <a:xfrm>
              <a:off x="739" y="1589"/>
              <a:ext cx="1162" cy="8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800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G </a:t>
              </a:r>
              <a:r>
                <a:rPr lang="en-US" sz="8000">
                  <a:solidFill>
                    <a:srgbClr val="51DC00"/>
                  </a:solidFill>
                  <a:latin typeface="Limon S1" pitchFamily="2" charset="0"/>
                  <a:ea typeface="+mn-ea"/>
                  <a:cs typeface="+mn-cs"/>
                </a:rPr>
                <a:t>sþ </a:t>
              </a:r>
              <a:r>
                <a:rPr lang="en-US" sz="4800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Qø</a:t>
              </a:r>
            </a:p>
          </p:txBody>
        </p:sp>
      </p:grpSp>
      <p:sp>
        <p:nvSpPr>
          <p:cNvPr id="56335" name="Rectangle 20"/>
          <p:cNvSpPr>
            <a:spLocks noChangeArrowheads="1"/>
          </p:cNvSpPr>
          <p:nvPr/>
        </p:nvSpPr>
        <p:spPr bwMode="auto">
          <a:xfrm>
            <a:off x="3135313" y="2189163"/>
            <a:ext cx="314483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 </a:t>
            </a:r>
            <a:r>
              <a:rPr lang="en-US" sz="4000" b="1">
                <a:solidFill>
                  <a:schemeClr val="bg2"/>
                </a:solidFill>
                <a:latin typeface="Limon S1" charset="0"/>
              </a:rPr>
              <a:t>xageCIg          xagt,Úg</a:t>
            </a:r>
          </a:p>
        </p:txBody>
      </p:sp>
      <p:sp>
        <p:nvSpPr>
          <p:cNvPr id="56336" name="Rectangle 21"/>
          <p:cNvSpPr>
            <a:spLocks noChangeArrowheads="1"/>
          </p:cNvSpPr>
          <p:nvPr/>
        </p:nvSpPr>
        <p:spPr bwMode="auto">
          <a:xfrm>
            <a:off x="3143250" y="2674938"/>
            <a:ext cx="27336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 b="1">
                <a:solidFill>
                  <a:schemeClr val="bg2"/>
                </a:solidFill>
                <a:latin typeface="Limon S1" charset="0"/>
              </a:rPr>
              <a:t>G</a:t>
            </a:r>
            <a:r>
              <a:rPr lang="ja-JP" altLang="en-US" sz="4000" b="1">
                <a:solidFill>
                  <a:schemeClr val="bg2"/>
                </a:solidFill>
                <a:latin typeface="Limon S1" charset="0"/>
              </a:rPr>
              <a:t>‘</a:t>
            </a:r>
            <a:r>
              <a:rPr lang="en-US" sz="4000" b="1">
                <a:solidFill>
                  <a:schemeClr val="bg2"/>
                </a:solidFill>
                <a:latin typeface="Limon S1" charset="0"/>
              </a:rPr>
              <a:t>ÍRsaEGl        yUda </a:t>
            </a:r>
          </a:p>
        </p:txBody>
      </p:sp>
      <p:sp>
        <p:nvSpPr>
          <p:cNvPr id="56337" name="Rectangle 22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8" name="Line 23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9" name="Line 24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0" name="Line 25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1" name="Line 26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2" name="Line 27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3" name="Line 28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4" name="Line 29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5" name="Line 30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6" name="Line 31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7" name="Rectangle 32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8" name="Rectangle 33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49" name="Rectangle 34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50" name="Rectangle 35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45" name="Rectangle 41"/>
          <p:cNvSpPr>
            <a:spLocks noChangeArrowheads="1"/>
          </p:cNvSpPr>
          <p:nvPr/>
        </p:nvSpPr>
        <p:spPr bwMode="auto">
          <a:xfrm>
            <a:off x="6188075" y="2247900"/>
            <a:ext cx="2235200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2 saM&gt; 7³4-16</a:t>
            </a:r>
            <a:endParaRPr lang="en-US" b="1">
              <a:solidFill>
                <a:schemeClr val="tx1"/>
              </a:solidFill>
              <a:latin typeface="Helvetica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40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1 r)a&gt; 17³3-15</a:t>
            </a:r>
            <a:r>
              <a:rPr lang="en-US" b="1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 </a:t>
            </a:r>
          </a:p>
        </p:txBody>
      </p:sp>
      <p:sp>
        <p:nvSpPr>
          <p:cNvPr id="456746" name="Rectangle 42"/>
          <p:cNvSpPr>
            <a:spLocks noChangeArrowheads="1"/>
          </p:cNvSpPr>
          <p:nvPr/>
        </p:nvSpPr>
        <p:spPr bwMode="auto">
          <a:xfrm>
            <a:off x="3116263" y="1709738"/>
            <a:ext cx="315753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&lt;&lt;&lt;&lt; </a:t>
            </a:r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kar)ak;Ebk 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&gt;&gt;&gt;&gt;</a:t>
            </a:r>
          </a:p>
        </p:txBody>
      </p:sp>
      <p:sp>
        <p:nvSpPr>
          <p:cNvPr id="56353" name="Line 43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48" name="Rectangle 44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6355" name="Line 46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6751" name="Rectangle 47"/>
          <p:cNvSpPr>
            <a:spLocks noChangeArrowheads="1"/>
          </p:cNvSpPr>
          <p:nvPr/>
        </p:nvSpPr>
        <p:spPr bwMode="auto">
          <a:xfrm>
            <a:off x="3741738" y="3421063"/>
            <a:ext cx="16732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</a:t>
            </a:r>
            <a:r>
              <a:rPr lang="en-US" sz="54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BYkehara </a:t>
            </a:r>
          </a:p>
        </p:txBody>
      </p:sp>
      <p:sp>
        <p:nvSpPr>
          <p:cNvPr id="456786" name="Text Box 82"/>
          <p:cNvSpPr txBox="1">
            <a:spLocks noChangeArrowheads="1"/>
          </p:cNvSpPr>
          <p:nvPr/>
        </p:nvSpPr>
        <p:spPr bwMode="auto">
          <a:xfrm>
            <a:off x="1778000" y="-22225"/>
            <a:ext cx="56499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1 BgSavtakSRt 17-22/ eGsay eTAdl; m:aLaKI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56358" name="Text Box 131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6359" name="Text Box 132"/>
          <p:cNvSpPr txBox="1">
            <a:spLocks noChangeArrowheads="1"/>
          </p:cNvSpPr>
          <p:nvPr/>
        </p:nvSpPr>
        <p:spPr bwMode="auto">
          <a:xfrm>
            <a:off x="8659813" y="6405563"/>
            <a:ext cx="1841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456841" name="Rectangle 137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56361" name="Text Box 138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sp>
        <p:nvSpPr>
          <p:cNvPr id="456888" name="Text Box 184"/>
          <p:cNvSpPr txBox="1">
            <a:spLocks noChangeArrowheads="1"/>
          </p:cNvSpPr>
          <p:nvPr/>
        </p:nvSpPr>
        <p:spPr bwMode="auto">
          <a:xfrm>
            <a:off x="6203950" y="1436688"/>
            <a:ext cx="12414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Limon R1" pitchFamily="2" charset="0"/>
                <a:ea typeface="+mn-ea"/>
                <a:cs typeface="+mn-cs"/>
              </a:rPr>
              <a:t>t da</a:t>
            </a:r>
          </a:p>
        </p:txBody>
      </p:sp>
      <p:sp>
        <p:nvSpPr>
          <p:cNvPr id="456784" name="Oval 80"/>
          <p:cNvSpPr>
            <a:spLocks noChangeArrowheads="1"/>
          </p:cNvSpPr>
          <p:nvPr/>
        </p:nvSpPr>
        <p:spPr bwMode="auto">
          <a:xfrm>
            <a:off x="2895600" y="3492500"/>
            <a:ext cx="3556000" cy="800100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56364" name="Group 233"/>
          <p:cNvGrpSpPr>
            <a:grpSpLocks/>
          </p:cNvGrpSpPr>
          <p:nvPr/>
        </p:nvGrpSpPr>
        <p:grpSpPr bwMode="auto">
          <a:xfrm>
            <a:off x="7634288" y="3470275"/>
            <a:ext cx="1120775" cy="1912938"/>
            <a:chOff x="4809" y="2186"/>
            <a:chExt cx="706" cy="1205"/>
          </a:xfrm>
        </p:grpSpPr>
        <p:grpSp>
          <p:nvGrpSpPr>
            <p:cNvPr id="56368" name="Group 206"/>
            <p:cNvGrpSpPr>
              <a:grpSpLocks/>
            </p:cNvGrpSpPr>
            <p:nvPr/>
          </p:nvGrpSpPr>
          <p:grpSpPr bwMode="auto">
            <a:xfrm>
              <a:off x="4850" y="2186"/>
              <a:ext cx="618" cy="1205"/>
              <a:chOff x="5051" y="2121"/>
              <a:chExt cx="618" cy="1205"/>
            </a:xfrm>
          </p:grpSpPr>
          <p:grpSp>
            <p:nvGrpSpPr>
              <p:cNvPr id="56371" name="Group 207"/>
              <p:cNvGrpSpPr>
                <a:grpSpLocks/>
              </p:cNvGrpSpPr>
              <p:nvPr/>
            </p:nvGrpSpPr>
            <p:grpSpPr bwMode="auto">
              <a:xfrm>
                <a:off x="5051" y="2121"/>
                <a:ext cx="618" cy="1205"/>
                <a:chOff x="5051" y="2121"/>
                <a:chExt cx="618" cy="1205"/>
              </a:xfrm>
            </p:grpSpPr>
            <p:sp>
              <p:nvSpPr>
                <p:cNvPr id="56373" name="Freeform 208"/>
                <p:cNvSpPr>
                  <a:spLocks/>
                </p:cNvSpPr>
                <p:nvPr/>
              </p:nvSpPr>
              <p:spPr bwMode="auto">
                <a:xfrm>
                  <a:off x="5539" y="2244"/>
                  <a:ext cx="129" cy="49"/>
                </a:xfrm>
                <a:custGeom>
                  <a:avLst/>
                  <a:gdLst>
                    <a:gd name="T0" fmla="*/ 128 w 129"/>
                    <a:gd name="T1" fmla="*/ 48 h 49"/>
                    <a:gd name="T2" fmla="*/ 0 w 129"/>
                    <a:gd name="T3" fmla="*/ 48 h 49"/>
                    <a:gd name="T4" fmla="*/ 0 w 129"/>
                    <a:gd name="T5" fmla="*/ 0 h 49"/>
                    <a:gd name="T6" fmla="*/ 128 w 129"/>
                    <a:gd name="T7" fmla="*/ 48 h 4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29"/>
                    <a:gd name="T13" fmla="*/ 0 h 49"/>
                    <a:gd name="T14" fmla="*/ 129 w 129"/>
                    <a:gd name="T15" fmla="*/ 49 h 4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29" h="49">
                      <a:moveTo>
                        <a:pt x="128" y="48"/>
                      </a:moveTo>
                      <a:lnTo>
                        <a:pt x="0" y="48"/>
                      </a:lnTo>
                      <a:lnTo>
                        <a:pt x="0" y="0"/>
                      </a:lnTo>
                      <a:lnTo>
                        <a:pt x="128" y="48"/>
                      </a:lnTo>
                    </a:path>
                  </a:pathLst>
                </a:custGeom>
                <a:solidFill>
                  <a:srgbClr val="5F5F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74" name="AutoShape 209"/>
                <p:cNvSpPr>
                  <a:spLocks noChangeArrowheads="1"/>
                </p:cNvSpPr>
                <p:nvPr/>
              </p:nvSpPr>
              <p:spPr bwMode="auto">
                <a:xfrm>
                  <a:off x="5056" y="2172"/>
                  <a:ext cx="469" cy="17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E7EC26"/>
                </a:solidFill>
                <a:ln w="38100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75" name="Rectangle 210"/>
                <p:cNvSpPr>
                  <a:spLocks noChangeArrowheads="1"/>
                </p:cNvSpPr>
                <p:nvPr/>
              </p:nvSpPr>
              <p:spPr bwMode="auto">
                <a:xfrm>
                  <a:off x="5057" y="2273"/>
                  <a:ext cx="612" cy="1053"/>
                </a:xfrm>
                <a:prstGeom prst="rect">
                  <a:avLst/>
                </a:prstGeom>
                <a:solidFill>
                  <a:srgbClr val="FFFF00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76" name="Line 211"/>
                <p:cNvSpPr>
                  <a:spLocks noChangeShapeType="1"/>
                </p:cNvSpPr>
                <p:nvPr/>
              </p:nvSpPr>
              <p:spPr bwMode="auto">
                <a:xfrm>
                  <a:off x="5094" y="2372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77" name="Rectangle 212"/>
                <p:cNvSpPr>
                  <a:spLocks noChangeArrowheads="1"/>
                </p:cNvSpPr>
                <p:nvPr/>
              </p:nvSpPr>
              <p:spPr bwMode="auto">
                <a:xfrm>
                  <a:off x="5291" y="2240"/>
                  <a:ext cx="224" cy="72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78" name="Rectangle 213"/>
                <p:cNvSpPr>
                  <a:spLocks noChangeArrowheads="1"/>
                </p:cNvSpPr>
                <p:nvPr/>
              </p:nvSpPr>
              <p:spPr bwMode="auto">
                <a:xfrm>
                  <a:off x="5074" y="2226"/>
                  <a:ext cx="232" cy="8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79" name="Line 214"/>
                <p:cNvSpPr>
                  <a:spLocks noChangeShapeType="1"/>
                </p:cNvSpPr>
                <p:nvPr/>
              </p:nvSpPr>
              <p:spPr bwMode="auto">
                <a:xfrm>
                  <a:off x="5094" y="2488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80" name="Line 215"/>
                <p:cNvSpPr>
                  <a:spLocks noChangeShapeType="1"/>
                </p:cNvSpPr>
                <p:nvPr/>
              </p:nvSpPr>
              <p:spPr bwMode="auto">
                <a:xfrm>
                  <a:off x="5094" y="2600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81" name="Line 216"/>
                <p:cNvSpPr>
                  <a:spLocks noChangeShapeType="1"/>
                </p:cNvSpPr>
                <p:nvPr/>
              </p:nvSpPr>
              <p:spPr bwMode="auto">
                <a:xfrm>
                  <a:off x="5094" y="2712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82" name="Line 217"/>
                <p:cNvSpPr>
                  <a:spLocks noChangeShapeType="1"/>
                </p:cNvSpPr>
                <p:nvPr/>
              </p:nvSpPr>
              <p:spPr bwMode="auto">
                <a:xfrm>
                  <a:off x="5095" y="3040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83" name="Line 218"/>
                <p:cNvSpPr>
                  <a:spLocks noChangeShapeType="1"/>
                </p:cNvSpPr>
                <p:nvPr/>
              </p:nvSpPr>
              <p:spPr bwMode="auto">
                <a:xfrm>
                  <a:off x="5094" y="2816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84" name="Line 219"/>
                <p:cNvSpPr>
                  <a:spLocks noChangeShapeType="1"/>
                </p:cNvSpPr>
                <p:nvPr/>
              </p:nvSpPr>
              <p:spPr bwMode="auto">
                <a:xfrm>
                  <a:off x="5094" y="3152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85" name="Line 220"/>
                <p:cNvSpPr>
                  <a:spLocks noChangeShapeType="1"/>
                </p:cNvSpPr>
                <p:nvPr/>
              </p:nvSpPr>
              <p:spPr bwMode="auto">
                <a:xfrm>
                  <a:off x="5094" y="3264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86" name="Line 221"/>
                <p:cNvSpPr>
                  <a:spLocks noChangeShapeType="1"/>
                </p:cNvSpPr>
                <p:nvPr/>
              </p:nvSpPr>
              <p:spPr bwMode="auto">
                <a:xfrm>
                  <a:off x="5094" y="2928"/>
                  <a:ext cx="51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87" name="Line 222"/>
                <p:cNvSpPr>
                  <a:spLocks noChangeShapeType="1"/>
                </p:cNvSpPr>
                <p:nvPr/>
              </p:nvSpPr>
              <p:spPr bwMode="auto">
                <a:xfrm>
                  <a:off x="5359" y="2540"/>
                  <a:ext cx="0" cy="744"/>
                </a:xfrm>
                <a:prstGeom prst="line">
                  <a:avLst/>
                </a:prstGeom>
                <a:noFill/>
                <a:ln w="508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88" name="Line 223"/>
                <p:cNvSpPr>
                  <a:spLocks noChangeShapeType="1"/>
                </p:cNvSpPr>
                <p:nvPr/>
              </p:nvSpPr>
              <p:spPr bwMode="auto">
                <a:xfrm>
                  <a:off x="5351" y="2496"/>
                  <a:ext cx="12" cy="328"/>
                </a:xfrm>
                <a:prstGeom prst="line">
                  <a:avLst/>
                </a:prstGeom>
                <a:noFill/>
                <a:ln w="508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89" name="Rectangle 224"/>
                <p:cNvSpPr>
                  <a:spLocks noChangeArrowheads="1"/>
                </p:cNvSpPr>
                <p:nvPr/>
              </p:nvSpPr>
              <p:spPr bwMode="auto">
                <a:xfrm>
                  <a:off x="5051" y="2121"/>
                  <a:ext cx="527" cy="2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pPr algn="ctr"/>
                  <a:r>
                    <a:rPr lang="en-US" sz="1800" b="1">
                      <a:solidFill>
                        <a:srgbClr val="000000"/>
                      </a:solidFill>
                      <a:latin typeface="Limon S1" charset="0"/>
                    </a:rPr>
                    <a:t>esþc</a:t>
                  </a:r>
                </a:p>
              </p:txBody>
            </p:sp>
          </p:grpSp>
          <p:sp>
            <p:nvSpPr>
              <p:cNvPr id="56372" name="Rectangle 225"/>
              <p:cNvSpPr>
                <a:spLocks noChangeArrowheads="1"/>
              </p:cNvSpPr>
              <p:nvPr/>
            </p:nvSpPr>
            <p:spPr bwMode="auto">
              <a:xfrm>
                <a:off x="5139" y="2231"/>
                <a:ext cx="35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s- d-s</a:t>
                </a:r>
              </a:p>
            </p:txBody>
          </p:sp>
        </p:grpSp>
        <p:sp>
          <p:nvSpPr>
            <p:cNvPr id="456930" name="Rectangle 226"/>
            <p:cNvSpPr>
              <a:spLocks noChangeArrowheads="1"/>
            </p:cNvSpPr>
            <p:nvPr/>
          </p:nvSpPr>
          <p:spPr bwMode="auto">
            <a:xfrm>
              <a:off x="4809" y="2416"/>
              <a:ext cx="706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charset="0"/>
                </a:rPr>
                <a:t> </a:t>
              </a:r>
              <a:r>
                <a:rPr lang="en-US" sz="1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Limon S1" charset="0"/>
                </a:rPr>
                <a:t>•••</a:t>
              </a:r>
              <a:r>
                <a:rPr lang="en-US" sz="1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Limon S1" charset="0"/>
                </a:rPr>
                <a:t> kar)ak;Ebk </a:t>
              </a:r>
              <a:r>
                <a:rPr lang="en-US" sz="1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Limon S1" charset="0"/>
                </a:rPr>
                <a:t>•••</a:t>
              </a:r>
            </a:p>
          </p:txBody>
        </p:sp>
        <p:sp>
          <p:nvSpPr>
            <p:cNvPr id="56370" name="Rectangle 227"/>
            <p:cNvSpPr>
              <a:spLocks noChangeArrowheads="1"/>
            </p:cNvSpPr>
            <p:nvPr/>
          </p:nvSpPr>
          <p:spPr bwMode="auto">
            <a:xfrm>
              <a:off x="4859" y="2520"/>
              <a:ext cx="655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xageCIg     xagt,Úg </a:t>
              </a:r>
            </a:p>
          </p:txBody>
        </p:sp>
      </p:grpSp>
      <p:sp>
        <p:nvSpPr>
          <p:cNvPr id="56365" name="Rectangle 228"/>
          <p:cNvSpPr>
            <a:spLocks noChangeArrowheads="1"/>
          </p:cNvSpPr>
          <p:nvPr/>
        </p:nvSpPr>
        <p:spPr bwMode="auto">
          <a:xfrm>
            <a:off x="7772400" y="4308475"/>
            <a:ext cx="8143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10            2 </a:t>
            </a:r>
          </a:p>
        </p:txBody>
      </p:sp>
      <p:sp>
        <p:nvSpPr>
          <p:cNvPr id="456934" name="Rectangle 230"/>
          <p:cNvSpPr>
            <a:spLocks noChangeArrowheads="1"/>
          </p:cNvSpPr>
          <p:nvPr/>
        </p:nvSpPr>
        <p:spPr bwMode="auto">
          <a:xfrm>
            <a:off x="7870825" y="4502150"/>
            <a:ext cx="6191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</a:t>
            </a: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BYkehara </a:t>
            </a:r>
          </a:p>
        </p:txBody>
      </p:sp>
      <p:sp>
        <p:nvSpPr>
          <p:cNvPr id="56367" name="Rectangle 231"/>
          <p:cNvSpPr>
            <a:spLocks noChangeArrowheads="1"/>
          </p:cNvSpPr>
          <p:nvPr/>
        </p:nvSpPr>
        <p:spPr bwMode="auto">
          <a:xfrm>
            <a:off x="7721600" y="4156075"/>
            <a:ext cx="9159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G</a:t>
            </a:r>
            <a:r>
              <a:rPr lang="ja-JP" altLang="en-US" sz="16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600" b="1">
                <a:solidFill>
                  <a:srgbClr val="000000"/>
                </a:solidFill>
                <a:latin typeface="Limon S1" charset="0"/>
              </a:rPr>
              <a:t>ÍRsaEGl   yUda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6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6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51" grpId="0" autoUpdateAnimBg="0"/>
      <p:bldP spid="45678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ChangeArrowheads="1"/>
          </p:cNvSpPr>
          <p:nvPr/>
        </p:nvSpPr>
        <p:spPr bwMode="auto">
          <a:xfrm>
            <a:off x="3062288" y="1304925"/>
            <a:ext cx="3035300" cy="4419600"/>
          </a:xfrm>
          <a:prstGeom prst="rect">
            <a:avLst/>
          </a:prstGeom>
          <a:solidFill>
            <a:srgbClr val="003399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7347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600">
              <a:solidFill>
                <a:srgbClr val="003399"/>
              </a:solidFill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3059113" y="879475"/>
            <a:ext cx="17954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rgbClr val="0066FF"/>
                </a:solidFill>
                <a:latin typeface="Times" charset="0"/>
              </a:rPr>
              <a:t> </a:t>
            </a:r>
            <a:r>
              <a:rPr lang="en-US" sz="2400" b="1">
                <a:solidFill>
                  <a:srgbClr val="0066FF"/>
                </a:solidFill>
                <a:latin typeface="Times" charset="0"/>
              </a:rPr>
              <a:t>ROYALTY</a:t>
            </a: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3" name="Rectangle 7"/>
          <p:cNvSpPr>
            <a:spLocks noChangeArrowheads="1"/>
          </p:cNvSpPr>
          <p:nvPr/>
        </p:nvSpPr>
        <p:spPr bwMode="auto">
          <a:xfrm>
            <a:off x="4643438" y="771525"/>
            <a:ext cx="203358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0739C7"/>
                </a:solidFill>
                <a:latin typeface="Limon S1" pitchFamily="2" charset="0"/>
                <a:ea typeface="+mn-ea"/>
                <a:cs typeface="+mn-cs"/>
              </a:rPr>
              <a:t>CuMvij 1000 m&gt;K&gt;s</a:t>
            </a: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rgbClr val="003399"/>
          </a:solidFill>
          <a:ln w="12700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3760788" y="1301750"/>
            <a:ext cx="15779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bg2"/>
                </a:solidFill>
                <a:latin typeface="Limon S1" charset="0"/>
              </a:rPr>
              <a:t>s - da - s</a:t>
            </a:r>
          </a:p>
        </p:txBody>
      </p:sp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3643313" y="3116263"/>
            <a:ext cx="17319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accent1"/>
                </a:solidFill>
                <a:latin typeface="Limon S1" charset="0"/>
              </a:rPr>
              <a:t>10           2</a:t>
            </a:r>
          </a:p>
        </p:txBody>
      </p:sp>
      <p:sp>
        <p:nvSpPr>
          <p:cNvPr id="562187" name="Rectangle 11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3148013" y="2146300"/>
            <a:ext cx="3898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 charset="0"/>
              </a:rPr>
              <a:t> </a:t>
            </a:r>
            <a:r>
              <a:rPr lang="en-US" sz="4000" b="1">
                <a:solidFill>
                  <a:schemeClr val="accent1"/>
                </a:solidFill>
                <a:latin typeface="Limon S1" charset="0"/>
              </a:rPr>
              <a:t>xageCIg          xagt,Úg</a:t>
            </a: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3186113" y="2660650"/>
            <a:ext cx="24733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accent1"/>
                </a:solidFill>
                <a:latin typeface="Limon S1" charset="0"/>
              </a:rPr>
              <a:t>G</a:t>
            </a:r>
            <a:r>
              <a:rPr lang="ja-JP" altLang="en-US" sz="4000" b="1">
                <a:solidFill>
                  <a:schemeClr val="accent1"/>
                </a:solidFill>
                <a:latin typeface="Limon S1" charset="0"/>
              </a:rPr>
              <a:t>‘</a:t>
            </a:r>
            <a:r>
              <a:rPr lang="en-US" sz="4000" b="1">
                <a:solidFill>
                  <a:schemeClr val="accent1"/>
                </a:solidFill>
                <a:latin typeface="Limon S1" charset="0"/>
              </a:rPr>
              <a:t>ÍRsaEGl        yUda </a:t>
            </a:r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9" name="Line 15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0" name="Line 16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1" name="Line 17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2" name="Line 18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3" name="Line 19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4" name="Line 20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5" name="Line 21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6" name="Line 22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7" name="Rectangle 23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9" name="Rectangle 25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70" name="Rectangle 26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3" name="Rectangle 27"/>
          <p:cNvSpPr>
            <a:spLocks noChangeArrowheads="1"/>
          </p:cNvSpPr>
          <p:nvPr/>
        </p:nvSpPr>
        <p:spPr bwMode="auto">
          <a:xfrm>
            <a:off x="3101975" y="1752600"/>
            <a:ext cx="3157538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&lt;&lt;&lt;&lt; </a:t>
            </a:r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kar)ak;Ebk 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&gt;&gt;&gt;&gt;</a:t>
            </a:r>
          </a:p>
        </p:txBody>
      </p:sp>
      <p:sp>
        <p:nvSpPr>
          <p:cNvPr id="57372" name="Line 28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5" name="Rectangle 29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7374" name="Line 31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208" name="Rectangle 32"/>
          <p:cNvSpPr>
            <a:spLocks noChangeArrowheads="1"/>
          </p:cNvSpPr>
          <p:nvPr/>
        </p:nvSpPr>
        <p:spPr bwMode="auto">
          <a:xfrm>
            <a:off x="3621088" y="3470275"/>
            <a:ext cx="1917700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5400" b="1" i="1">
                <a:solidFill>
                  <a:srgbClr val="20E8F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R1" charset="0"/>
              </a:rPr>
              <a:t>BYkehara </a:t>
            </a:r>
            <a:endParaRPr lang="en-US" sz="5400" b="1" i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imon R1" charset="0"/>
            </a:endParaRPr>
          </a:p>
        </p:txBody>
      </p:sp>
      <p:sp>
        <p:nvSpPr>
          <p:cNvPr id="562209" name="Text Box 33"/>
          <p:cNvSpPr txBox="1">
            <a:spLocks noChangeArrowheads="1"/>
          </p:cNvSpPr>
          <p:nvPr/>
        </p:nvSpPr>
        <p:spPr bwMode="auto">
          <a:xfrm>
            <a:off x="927100" y="5349875"/>
            <a:ext cx="2260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eGsay</a:t>
            </a:r>
          </a:p>
        </p:txBody>
      </p:sp>
      <p:sp>
        <p:nvSpPr>
          <p:cNvPr id="562210" name="Text Box 34"/>
          <p:cNvSpPr txBox="1">
            <a:spLocks noChangeArrowheads="1"/>
          </p:cNvSpPr>
          <p:nvPr/>
        </p:nvSpPr>
        <p:spPr bwMode="auto">
          <a:xfrm>
            <a:off x="2311400" y="2170113"/>
            <a:ext cx="2260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eyerma</a:t>
            </a:r>
          </a:p>
        </p:txBody>
      </p:sp>
      <p:sp>
        <p:nvSpPr>
          <p:cNvPr id="562211" name="Text Box 35"/>
          <p:cNvSpPr txBox="1">
            <a:spLocks noChangeArrowheads="1"/>
          </p:cNvSpPr>
          <p:nvPr/>
        </p:nvSpPr>
        <p:spPr bwMode="auto">
          <a:xfrm>
            <a:off x="3783013" y="1311275"/>
            <a:ext cx="2260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danIEy:l</a:t>
            </a:r>
          </a:p>
        </p:txBody>
      </p:sp>
      <p:sp>
        <p:nvSpPr>
          <p:cNvPr id="562212" name="Text Box 36"/>
          <p:cNvSpPr txBox="1">
            <a:spLocks noChangeArrowheads="1"/>
          </p:cNvSpPr>
          <p:nvPr/>
        </p:nvSpPr>
        <p:spPr bwMode="auto">
          <a:xfrm>
            <a:off x="5903913" y="947738"/>
            <a:ext cx="2260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eGesKal</a:t>
            </a:r>
          </a:p>
        </p:txBody>
      </p:sp>
      <p:sp>
        <p:nvSpPr>
          <p:cNvPr id="562213" name="Text Box 37"/>
          <p:cNvSpPr txBox="1">
            <a:spLocks noChangeArrowheads="1"/>
          </p:cNvSpPr>
          <p:nvPr/>
        </p:nvSpPr>
        <p:spPr bwMode="auto">
          <a:xfrm>
            <a:off x="4572000" y="4910138"/>
            <a:ext cx="2260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hUes</a:t>
            </a:r>
          </a:p>
        </p:txBody>
      </p:sp>
      <p:sp>
        <p:nvSpPr>
          <p:cNvPr id="562214" name="Text Box 38"/>
          <p:cNvSpPr txBox="1">
            <a:spLocks noChangeArrowheads="1"/>
          </p:cNvSpPr>
          <p:nvPr/>
        </p:nvSpPr>
        <p:spPr bwMode="auto">
          <a:xfrm>
            <a:off x="1206500" y="3106738"/>
            <a:ext cx="2260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y:UEGl</a:t>
            </a:r>
          </a:p>
        </p:txBody>
      </p:sp>
      <p:sp>
        <p:nvSpPr>
          <p:cNvPr id="562215" name="Text Box 39"/>
          <p:cNvSpPr txBox="1">
            <a:spLocks noChangeArrowheads="1"/>
          </p:cNvSpPr>
          <p:nvPr/>
        </p:nvSpPr>
        <p:spPr bwMode="auto">
          <a:xfrm>
            <a:off x="6883400" y="2841625"/>
            <a:ext cx="2260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eGm:us</a:t>
            </a:r>
          </a:p>
        </p:txBody>
      </p:sp>
      <p:sp>
        <p:nvSpPr>
          <p:cNvPr id="562216" name="Text Box 40"/>
          <p:cNvSpPr txBox="1">
            <a:spLocks noChangeArrowheads="1"/>
          </p:cNvSpPr>
          <p:nvPr/>
        </p:nvSpPr>
        <p:spPr bwMode="auto">
          <a:xfrm>
            <a:off x="4572000" y="4186238"/>
            <a:ext cx="2260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GU)aDa</a:t>
            </a:r>
          </a:p>
        </p:txBody>
      </p:sp>
      <p:sp>
        <p:nvSpPr>
          <p:cNvPr id="562217" name="Text Box 41"/>
          <p:cNvSpPr txBox="1">
            <a:spLocks noChangeArrowheads="1"/>
          </p:cNvSpPr>
          <p:nvPr/>
        </p:nvSpPr>
        <p:spPr bwMode="auto">
          <a:xfrm>
            <a:off x="4572000" y="374650"/>
            <a:ext cx="2260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y:UNas</a:t>
            </a:r>
          </a:p>
        </p:txBody>
      </p:sp>
      <p:sp>
        <p:nvSpPr>
          <p:cNvPr id="562218" name="Text Box 42"/>
          <p:cNvSpPr txBox="1">
            <a:spLocks noChangeArrowheads="1"/>
          </p:cNvSpPr>
          <p:nvPr/>
        </p:nvSpPr>
        <p:spPr bwMode="auto">
          <a:xfrm>
            <a:off x="1847850" y="633413"/>
            <a:ext cx="2260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mIka</a:t>
            </a:r>
          </a:p>
        </p:txBody>
      </p:sp>
      <p:sp>
        <p:nvSpPr>
          <p:cNvPr id="562219" name="Text Box 43"/>
          <p:cNvSpPr txBox="1">
            <a:spLocks noChangeArrowheads="1"/>
          </p:cNvSpPr>
          <p:nvPr/>
        </p:nvSpPr>
        <p:spPr bwMode="auto">
          <a:xfrm>
            <a:off x="2976563" y="5622925"/>
            <a:ext cx="2260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Nahu‘m</a:t>
            </a:r>
          </a:p>
        </p:txBody>
      </p:sp>
      <p:sp>
        <p:nvSpPr>
          <p:cNvPr id="562220" name="Text Box 44"/>
          <p:cNvSpPr txBox="1">
            <a:spLocks noChangeArrowheads="1"/>
          </p:cNvSpPr>
          <p:nvPr/>
        </p:nvSpPr>
        <p:spPr bwMode="auto">
          <a:xfrm>
            <a:off x="3860800" y="2844800"/>
            <a:ext cx="2260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ha)aKuk</a:t>
            </a:r>
          </a:p>
        </p:txBody>
      </p:sp>
      <p:sp>
        <p:nvSpPr>
          <p:cNvPr id="562221" name="Text Box 45"/>
          <p:cNvSpPr txBox="1">
            <a:spLocks noChangeArrowheads="1"/>
          </p:cNvSpPr>
          <p:nvPr/>
        </p:nvSpPr>
        <p:spPr bwMode="auto">
          <a:xfrm>
            <a:off x="1093788" y="1514475"/>
            <a:ext cx="2430462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espana</a:t>
            </a:r>
          </a:p>
        </p:txBody>
      </p:sp>
      <p:sp>
        <p:nvSpPr>
          <p:cNvPr id="562222" name="Text Box 46"/>
          <p:cNvSpPr txBox="1">
            <a:spLocks noChangeArrowheads="1"/>
          </p:cNvSpPr>
          <p:nvPr/>
        </p:nvSpPr>
        <p:spPr bwMode="auto">
          <a:xfrm>
            <a:off x="611188" y="3886200"/>
            <a:ext cx="2260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hakay</a:t>
            </a:r>
          </a:p>
        </p:txBody>
      </p:sp>
      <p:sp>
        <p:nvSpPr>
          <p:cNvPr id="562223" name="Text Box 47"/>
          <p:cNvSpPr txBox="1">
            <a:spLocks noChangeArrowheads="1"/>
          </p:cNvSpPr>
          <p:nvPr/>
        </p:nvSpPr>
        <p:spPr bwMode="auto">
          <a:xfrm>
            <a:off x="5434013" y="2138363"/>
            <a:ext cx="27178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sakarI</a:t>
            </a:r>
          </a:p>
        </p:txBody>
      </p:sp>
      <p:sp>
        <p:nvSpPr>
          <p:cNvPr id="562224" name="Text Box 48"/>
          <p:cNvSpPr txBox="1">
            <a:spLocks noChangeArrowheads="1"/>
          </p:cNvSpPr>
          <p:nvPr/>
        </p:nvSpPr>
        <p:spPr bwMode="auto">
          <a:xfrm>
            <a:off x="6392863" y="5927725"/>
            <a:ext cx="2260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m:aLaKI</a:t>
            </a:r>
          </a:p>
        </p:txBody>
      </p:sp>
      <p:sp>
        <p:nvSpPr>
          <p:cNvPr id="562225" name="Text Box 49"/>
          <p:cNvSpPr txBox="1">
            <a:spLocks noChangeArrowheads="1"/>
          </p:cNvSpPr>
          <p:nvPr/>
        </p:nvSpPr>
        <p:spPr bwMode="auto">
          <a:xfrm>
            <a:off x="6196013" y="5159375"/>
            <a:ext cx="2260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eGlIy:a</a:t>
            </a:r>
          </a:p>
        </p:txBody>
      </p:sp>
      <p:sp>
        <p:nvSpPr>
          <p:cNvPr id="562226" name="Text Box 50"/>
          <p:cNvSpPr txBox="1">
            <a:spLocks noChangeArrowheads="1"/>
          </p:cNvSpPr>
          <p:nvPr/>
        </p:nvSpPr>
        <p:spPr bwMode="auto">
          <a:xfrm>
            <a:off x="2311400" y="4381500"/>
            <a:ext cx="22606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eGlIes</a:t>
            </a:r>
          </a:p>
        </p:txBody>
      </p:sp>
      <p:sp>
        <p:nvSpPr>
          <p:cNvPr id="562227" name="Text Box 51"/>
          <p:cNvSpPr txBox="1">
            <a:spLocks noChangeArrowheads="1"/>
          </p:cNvSpPr>
          <p:nvPr/>
        </p:nvSpPr>
        <p:spPr bwMode="auto">
          <a:xfrm>
            <a:off x="1778000" y="0"/>
            <a:ext cx="19939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eGsay - m:aLaKI</a:t>
            </a:r>
            <a:endParaRPr lang="en-US" sz="1600" b="1">
              <a:solidFill>
                <a:schemeClr val="tx1"/>
              </a:solidFill>
            </a:endParaRPr>
          </a:p>
        </p:txBody>
      </p:sp>
      <p:grpSp>
        <p:nvGrpSpPr>
          <p:cNvPr id="57395" name="Group 94"/>
          <p:cNvGrpSpPr>
            <a:grpSpLocks/>
          </p:cNvGrpSpPr>
          <p:nvPr/>
        </p:nvGrpSpPr>
        <p:grpSpPr bwMode="auto">
          <a:xfrm>
            <a:off x="7677150" y="3073400"/>
            <a:ext cx="1387475" cy="1404938"/>
            <a:chOff x="4920" y="2174"/>
            <a:chExt cx="792" cy="1162"/>
          </a:xfrm>
        </p:grpSpPr>
        <p:grpSp>
          <p:nvGrpSpPr>
            <p:cNvPr id="57400" name="Group 56"/>
            <p:cNvGrpSpPr>
              <a:grpSpLocks/>
            </p:cNvGrpSpPr>
            <p:nvPr/>
          </p:nvGrpSpPr>
          <p:grpSpPr bwMode="auto">
            <a:xfrm>
              <a:off x="4920" y="2174"/>
              <a:ext cx="792" cy="1161"/>
              <a:chOff x="4920" y="2165"/>
              <a:chExt cx="792" cy="1161"/>
            </a:xfrm>
          </p:grpSpPr>
          <p:grpSp>
            <p:nvGrpSpPr>
              <p:cNvPr id="57404" name="Group 57"/>
              <p:cNvGrpSpPr>
                <a:grpSpLocks/>
              </p:cNvGrpSpPr>
              <p:nvPr/>
            </p:nvGrpSpPr>
            <p:grpSpPr bwMode="auto">
              <a:xfrm>
                <a:off x="5042" y="2165"/>
                <a:ext cx="670" cy="1161"/>
                <a:chOff x="5042" y="2165"/>
                <a:chExt cx="670" cy="1161"/>
              </a:xfrm>
            </p:grpSpPr>
            <p:grpSp>
              <p:nvGrpSpPr>
                <p:cNvPr id="57406" name="Group 58"/>
                <p:cNvGrpSpPr>
                  <a:grpSpLocks/>
                </p:cNvGrpSpPr>
                <p:nvPr/>
              </p:nvGrpSpPr>
              <p:grpSpPr bwMode="auto">
                <a:xfrm>
                  <a:off x="5051" y="2165"/>
                  <a:ext cx="618" cy="1161"/>
                  <a:chOff x="5051" y="2165"/>
                  <a:chExt cx="618" cy="1161"/>
                </a:xfrm>
              </p:grpSpPr>
              <p:grpSp>
                <p:nvGrpSpPr>
                  <p:cNvPr id="57412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5051" y="2165"/>
                    <a:ext cx="618" cy="1161"/>
                    <a:chOff x="5051" y="2165"/>
                    <a:chExt cx="618" cy="1161"/>
                  </a:xfrm>
                </p:grpSpPr>
                <p:sp>
                  <p:nvSpPr>
                    <p:cNvPr id="57414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5539" y="2244"/>
                      <a:ext cx="129" cy="49"/>
                    </a:xfrm>
                    <a:custGeom>
                      <a:avLst/>
                      <a:gdLst>
                        <a:gd name="T0" fmla="*/ 128 w 129"/>
                        <a:gd name="T1" fmla="*/ 48 h 49"/>
                        <a:gd name="T2" fmla="*/ 0 w 129"/>
                        <a:gd name="T3" fmla="*/ 48 h 49"/>
                        <a:gd name="T4" fmla="*/ 0 w 129"/>
                        <a:gd name="T5" fmla="*/ 0 h 49"/>
                        <a:gd name="T6" fmla="*/ 128 w 129"/>
                        <a:gd name="T7" fmla="*/ 48 h 4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29"/>
                        <a:gd name="T13" fmla="*/ 0 h 49"/>
                        <a:gd name="T14" fmla="*/ 129 w 129"/>
                        <a:gd name="T15" fmla="*/ 49 h 4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29" h="49">
                          <a:moveTo>
                            <a:pt x="128" y="48"/>
                          </a:moveTo>
                          <a:lnTo>
                            <a:pt x="0" y="48"/>
                          </a:lnTo>
                          <a:lnTo>
                            <a:pt x="0" y="0"/>
                          </a:lnTo>
                          <a:lnTo>
                            <a:pt x="128" y="48"/>
                          </a:lnTo>
                        </a:path>
                      </a:pathLst>
                    </a:custGeom>
                    <a:solidFill>
                      <a:srgbClr val="5F5F5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15" name="AutoShape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56" y="2172"/>
                      <a:ext cx="469" cy="178"/>
                    </a:xfrm>
                    <a:prstGeom prst="roundRect">
                      <a:avLst>
                        <a:gd name="adj" fmla="val 16667"/>
                      </a:avLst>
                    </a:prstGeom>
                    <a:solidFill>
                      <a:srgbClr val="E7EC26"/>
                    </a:solidFill>
                    <a:ln w="38100">
                      <a:solidFill>
                        <a:schemeClr val="bg2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16" name="Rectangle 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57" y="2273"/>
                      <a:ext cx="612" cy="1053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381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17" name="Line 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372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18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91" y="2240"/>
                      <a:ext cx="224" cy="72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19" name="Rectangle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74" y="2226"/>
                      <a:ext cx="232" cy="8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20" name="Line 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488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21" name="Line 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600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22" name="Line 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712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23" name="Line 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5" y="3040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24" name="Line 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816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25" name="Line 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3152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26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3264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27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094" y="2928"/>
                      <a:ext cx="51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28" name="Line 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59" y="2540"/>
                      <a:ext cx="0" cy="744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29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51" y="2496"/>
                      <a:ext cx="12" cy="328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430" name="Rectangle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51" y="2165"/>
                      <a:ext cx="531" cy="30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0487" tIns="44450" rIns="90487" bIns="44450">
                      <a:spAutoFit/>
                    </a:bodyPr>
                    <a:lstStyle/>
                    <a:p>
                      <a:pPr algn="ctr"/>
                      <a:r>
                        <a:rPr lang="en-US" sz="1800" b="1">
                          <a:solidFill>
                            <a:srgbClr val="000000"/>
                          </a:solidFill>
                          <a:latin typeface="Limon S1" charset="0"/>
                        </a:rPr>
                        <a:t>esþc</a:t>
                      </a:r>
                    </a:p>
                  </p:txBody>
                </p:sp>
              </p:grpSp>
              <p:sp>
                <p:nvSpPr>
                  <p:cNvPr id="57413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5139" y="2267"/>
                    <a:ext cx="321" cy="2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487" tIns="44450" rIns="90487" bIns="44450">
                    <a:spAutoFit/>
                  </a:bodyPr>
                  <a:lstStyle/>
                  <a:p>
                    <a:r>
                      <a:rPr lang="en-US" sz="1600" b="1">
                        <a:solidFill>
                          <a:srgbClr val="000000"/>
                        </a:solidFill>
                        <a:latin typeface="Limon S1" charset="0"/>
                      </a:rPr>
                      <a:t>s- d-s</a:t>
                    </a:r>
                  </a:p>
                </p:txBody>
              </p:sp>
            </p:grpSp>
            <p:sp>
              <p:nvSpPr>
                <p:cNvPr id="562254" name="Rectangle 78"/>
                <p:cNvSpPr>
                  <a:spLocks noChangeArrowheads="1"/>
                </p:cNvSpPr>
                <p:nvPr/>
              </p:nvSpPr>
              <p:spPr bwMode="auto">
                <a:xfrm>
                  <a:off x="5072" y="2387"/>
                  <a:ext cx="640" cy="27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9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Helvetica" charset="0"/>
                    </a:rPr>
                    <a:t> </a:t>
                  </a:r>
                  <a:r>
                    <a:rPr lang="en-US" sz="14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Limon S1" charset="0"/>
                    </a:rPr>
                    <a:t>•••</a:t>
                  </a:r>
                  <a:r>
                    <a:rPr lang="en-US" sz="16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Limon S1" charset="0"/>
                    </a:rPr>
                    <a:t> kar)ak;Ebk </a:t>
                  </a:r>
                  <a:r>
                    <a:rPr lang="en-US" sz="1400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Limon S1" charset="0"/>
                    </a:rPr>
                    <a:t>•••</a:t>
                  </a:r>
                </a:p>
              </p:txBody>
            </p:sp>
            <p:sp>
              <p:nvSpPr>
                <p:cNvPr id="57408" name="Rectangle 79"/>
                <p:cNvSpPr>
                  <a:spLocks noChangeArrowheads="1"/>
                </p:cNvSpPr>
                <p:nvPr/>
              </p:nvSpPr>
              <p:spPr bwMode="auto">
                <a:xfrm>
                  <a:off x="5042" y="2615"/>
                  <a:ext cx="385" cy="2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r>
                    <a:rPr lang="en-US" sz="1600" b="1">
                      <a:solidFill>
                        <a:srgbClr val="000000"/>
                      </a:solidFill>
                      <a:latin typeface="Limon S1" charset="0"/>
                    </a:rPr>
                    <a:t>G</a:t>
                  </a:r>
                  <a:r>
                    <a:rPr lang="ja-JP" altLang="en-US" sz="1600" b="1">
                      <a:solidFill>
                        <a:srgbClr val="000000"/>
                      </a:solidFill>
                      <a:latin typeface="Limon S1" charset="0"/>
                    </a:rPr>
                    <a:t>‘</a:t>
                  </a:r>
                  <a:r>
                    <a:rPr lang="en-US" sz="1600" b="1">
                      <a:solidFill>
                        <a:srgbClr val="000000"/>
                      </a:solidFill>
                      <a:latin typeface="Limon S1" charset="0"/>
                    </a:rPr>
                    <a:t>ÍRsaEGl   </a:t>
                  </a:r>
                </a:p>
              </p:txBody>
            </p:sp>
            <p:sp>
              <p:nvSpPr>
                <p:cNvPr id="57409" name="Rectangle 80"/>
                <p:cNvSpPr>
                  <a:spLocks noChangeArrowheads="1"/>
                </p:cNvSpPr>
                <p:nvPr/>
              </p:nvSpPr>
              <p:spPr bwMode="auto">
                <a:xfrm>
                  <a:off x="5060" y="2502"/>
                  <a:ext cx="594" cy="2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1600" b="1">
                      <a:solidFill>
                        <a:srgbClr val="000000"/>
                      </a:solidFill>
                      <a:latin typeface="Limon S1" charset="0"/>
                    </a:rPr>
                    <a:t>xageCIg     xagt,Úg </a:t>
                  </a:r>
                </a:p>
              </p:txBody>
            </p:sp>
            <p:sp>
              <p:nvSpPr>
                <p:cNvPr id="57410" name="Rectangle 81"/>
                <p:cNvSpPr>
                  <a:spLocks noChangeArrowheads="1"/>
                </p:cNvSpPr>
                <p:nvPr/>
              </p:nvSpPr>
              <p:spPr bwMode="auto">
                <a:xfrm>
                  <a:off x="5306" y="2615"/>
                  <a:ext cx="359" cy="2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487" tIns="44450" rIns="90487" bIns="44450">
                  <a:spAutoFit/>
                </a:bodyPr>
                <a:lstStyle/>
                <a:p>
                  <a:r>
                    <a:rPr lang="en-US" sz="1600" b="1">
                      <a:solidFill>
                        <a:srgbClr val="000000"/>
                      </a:solidFill>
                      <a:latin typeface="Limon S1" charset="0"/>
                    </a:rPr>
                    <a:t>  yUda</a:t>
                  </a:r>
                </a:p>
              </p:txBody>
            </p:sp>
            <p:sp>
              <p:nvSpPr>
                <p:cNvPr id="57411" name="Rectangle 82"/>
                <p:cNvSpPr>
                  <a:spLocks noChangeArrowheads="1"/>
                </p:cNvSpPr>
                <p:nvPr/>
              </p:nvSpPr>
              <p:spPr bwMode="auto">
                <a:xfrm>
                  <a:off x="5099" y="2720"/>
                  <a:ext cx="465" cy="2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1600" b="1">
                      <a:solidFill>
                        <a:srgbClr val="000000"/>
                      </a:solidFill>
                      <a:latin typeface="Limon S1" charset="0"/>
                    </a:rPr>
                    <a:t>10             2</a:t>
                  </a:r>
                  <a:endParaRPr lang="en-US" sz="800" b="1">
                    <a:solidFill>
                      <a:srgbClr val="000000"/>
                    </a:solidFill>
                    <a:latin typeface="Helvetica" charset="0"/>
                  </a:endParaRPr>
                </a:p>
              </p:txBody>
            </p:sp>
          </p:grpSp>
          <p:sp>
            <p:nvSpPr>
              <p:cNvPr id="562259" name="Rectangle 83"/>
              <p:cNvSpPr>
                <a:spLocks noChangeArrowheads="1"/>
              </p:cNvSpPr>
              <p:nvPr/>
            </p:nvSpPr>
            <p:spPr bwMode="auto">
              <a:xfrm>
                <a:off x="4920" y="2824"/>
                <a:ext cx="607" cy="27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Limon S1" charset="0"/>
                  </a:rPr>
                  <a:t>               BYkehara </a:t>
                </a:r>
              </a:p>
            </p:txBody>
          </p:sp>
        </p:grpSp>
        <p:sp>
          <p:nvSpPr>
            <p:cNvPr id="57401" name="Rectangle 84"/>
            <p:cNvSpPr>
              <a:spLocks noChangeArrowheads="1"/>
            </p:cNvSpPr>
            <p:nvPr/>
          </p:nvSpPr>
          <p:spPr bwMode="auto">
            <a:xfrm>
              <a:off x="5107" y="3058"/>
              <a:ext cx="25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       </a:t>
              </a:r>
            </a:p>
          </p:txBody>
        </p:sp>
        <p:sp>
          <p:nvSpPr>
            <p:cNvPr id="57402" name="Rectangle 85"/>
            <p:cNvSpPr>
              <a:spLocks noChangeArrowheads="1"/>
            </p:cNvSpPr>
            <p:nvPr/>
          </p:nvSpPr>
          <p:spPr bwMode="auto">
            <a:xfrm>
              <a:off x="5059" y="3162"/>
              <a:ext cx="13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  </a:t>
              </a:r>
            </a:p>
          </p:txBody>
        </p:sp>
        <p:sp>
          <p:nvSpPr>
            <p:cNvPr id="57403" name="Rectangle 86"/>
            <p:cNvSpPr>
              <a:spLocks noChangeArrowheads="1"/>
            </p:cNvSpPr>
            <p:nvPr/>
          </p:nvSpPr>
          <p:spPr bwMode="auto">
            <a:xfrm>
              <a:off x="5056" y="2952"/>
              <a:ext cx="10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</p:grpSp>
      <p:sp>
        <p:nvSpPr>
          <p:cNvPr id="57396" name="Rectangle 87"/>
          <p:cNvSpPr>
            <a:spLocks noChangeArrowheads="1"/>
          </p:cNvSpPr>
          <p:nvPr/>
        </p:nvSpPr>
        <p:spPr bwMode="auto">
          <a:xfrm>
            <a:off x="8470900" y="4854575"/>
            <a:ext cx="1809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en-US" sz="8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7397" name="Rectangle 88"/>
          <p:cNvSpPr>
            <a:spLocks noChangeArrowheads="1"/>
          </p:cNvSpPr>
          <p:nvPr/>
        </p:nvSpPr>
        <p:spPr bwMode="auto">
          <a:xfrm>
            <a:off x="8537575" y="4837113"/>
            <a:ext cx="1809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en-US" sz="8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562266" name="Rectangle 90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57399" name="Text Box 91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2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2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2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2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2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62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62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62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2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2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8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62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8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62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9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62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10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2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6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117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6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124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62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209" grpId="0" autoUpdateAnimBg="0"/>
      <p:bldP spid="562210" grpId="0" autoUpdateAnimBg="0"/>
      <p:bldP spid="562211" grpId="0" autoUpdateAnimBg="0"/>
      <p:bldP spid="562212" grpId="0" autoUpdateAnimBg="0"/>
      <p:bldP spid="562213" grpId="0" autoUpdateAnimBg="0"/>
      <p:bldP spid="562214" grpId="0" autoUpdateAnimBg="0"/>
      <p:bldP spid="562215" grpId="0" autoUpdateAnimBg="0"/>
      <p:bldP spid="562216" grpId="0" autoUpdateAnimBg="0"/>
      <p:bldP spid="562217" grpId="0" autoUpdateAnimBg="0"/>
      <p:bldP spid="562218" grpId="0" autoUpdateAnimBg="0"/>
      <p:bldP spid="562219" grpId="0" autoUpdateAnimBg="0"/>
      <p:bldP spid="562220" grpId="0" autoUpdateAnimBg="0"/>
      <p:bldP spid="562221" grpId="0" autoUpdateAnimBg="0"/>
      <p:bldP spid="562222" grpId="0" autoUpdateAnimBg="0"/>
      <p:bldP spid="562223" grpId="0" autoUpdateAnimBg="0"/>
      <p:bldP spid="562224" grpId="0" autoUpdateAnimBg="0"/>
      <p:bldP spid="562225" grpId="0" autoUpdateAnimBg="0"/>
      <p:bldP spid="562226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0" name="Group 113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58462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8468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8470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471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8469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8463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64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65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66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67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8371" name="Group 113"/>
          <p:cNvGrpSpPr>
            <a:grpSpLocks/>
          </p:cNvGrpSpPr>
          <p:nvPr/>
        </p:nvGrpSpPr>
        <p:grpSpPr bwMode="auto">
          <a:xfrm>
            <a:off x="6083300" y="3154363"/>
            <a:ext cx="1289050" cy="1435100"/>
            <a:chOff x="1084" y="711"/>
            <a:chExt cx="2950" cy="2769"/>
          </a:xfrm>
        </p:grpSpPr>
        <p:grpSp>
          <p:nvGrpSpPr>
            <p:cNvPr id="58452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58458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58460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461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58459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8453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54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55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56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457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1698" name="Rectangle 2"/>
          <p:cNvSpPr>
            <a:spLocks noChangeArrowheads="1"/>
          </p:cNvSpPr>
          <p:nvPr/>
        </p:nvSpPr>
        <p:spPr bwMode="auto">
          <a:xfrm>
            <a:off x="3138488" y="1368425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8373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4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5" name="Rectangle 5"/>
          <p:cNvSpPr>
            <a:spLocks noChangeArrowheads="1"/>
          </p:cNvSpPr>
          <p:nvPr/>
        </p:nvSpPr>
        <p:spPr bwMode="auto">
          <a:xfrm>
            <a:off x="3359150" y="879475"/>
            <a:ext cx="7016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latin typeface="Limon R1" charset="0"/>
              </a:rPr>
              <a:t>esþc</a:t>
            </a:r>
          </a:p>
        </p:txBody>
      </p:sp>
      <p:sp>
        <p:nvSpPr>
          <p:cNvPr id="58376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03" name="Rectangle 7"/>
          <p:cNvSpPr>
            <a:spLocks noChangeArrowheads="1"/>
          </p:cNvSpPr>
          <p:nvPr/>
        </p:nvSpPr>
        <p:spPr bwMode="auto">
          <a:xfrm>
            <a:off x="4714875" y="757238"/>
            <a:ext cx="2033588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CuMvij 1000 m&gt;K&gt;s</a:t>
            </a:r>
          </a:p>
        </p:txBody>
      </p:sp>
      <p:sp>
        <p:nvSpPr>
          <p:cNvPr id="58378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9" name="Rectangle 10"/>
          <p:cNvSpPr>
            <a:spLocks noChangeArrowheads="1"/>
          </p:cNvSpPr>
          <p:nvPr/>
        </p:nvSpPr>
        <p:spPr bwMode="auto">
          <a:xfrm>
            <a:off x="3846513" y="1273175"/>
            <a:ext cx="15779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bg2"/>
                </a:solidFill>
                <a:latin typeface="Limon S1" charset="0"/>
              </a:rPr>
              <a:t>s - da - s</a:t>
            </a:r>
          </a:p>
        </p:txBody>
      </p:sp>
      <p:sp>
        <p:nvSpPr>
          <p:cNvPr id="58380" name="Rectangle 11"/>
          <p:cNvSpPr>
            <a:spLocks noChangeArrowheads="1"/>
          </p:cNvSpPr>
          <p:nvPr/>
        </p:nvSpPr>
        <p:spPr bwMode="auto">
          <a:xfrm>
            <a:off x="3643313" y="3073400"/>
            <a:ext cx="17319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bg2"/>
                </a:solidFill>
                <a:latin typeface="Limon S1" charset="0"/>
              </a:rPr>
              <a:t>10           2</a:t>
            </a:r>
          </a:p>
        </p:txBody>
      </p:sp>
      <p:sp>
        <p:nvSpPr>
          <p:cNvPr id="541709" name="Rectangle 13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58382" name="Group 335"/>
          <p:cNvGrpSpPr>
            <a:grpSpLocks/>
          </p:cNvGrpSpPr>
          <p:nvPr/>
        </p:nvGrpSpPr>
        <p:grpSpPr bwMode="auto">
          <a:xfrm>
            <a:off x="901700" y="2408238"/>
            <a:ext cx="2201863" cy="1960562"/>
            <a:chOff x="568" y="1517"/>
            <a:chExt cx="1387" cy="1235"/>
          </a:xfrm>
        </p:grpSpPr>
        <p:grpSp>
          <p:nvGrpSpPr>
            <p:cNvPr id="58447" name="Group 15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541712" name="Oval 16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58450" name="Freeform 17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51" name="Freeform 18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41715" name="Rectangle 19"/>
            <p:cNvSpPr>
              <a:spLocks noChangeArrowheads="1"/>
            </p:cNvSpPr>
            <p:nvPr/>
          </p:nvSpPr>
          <p:spPr bwMode="auto">
            <a:xfrm>
              <a:off x="793" y="1517"/>
              <a:ext cx="1162" cy="8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800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G </a:t>
              </a:r>
              <a:r>
                <a:rPr lang="en-US" sz="8000">
                  <a:solidFill>
                    <a:srgbClr val="51DC00"/>
                  </a:solidFill>
                  <a:latin typeface="Limon S1" pitchFamily="2" charset="0"/>
                  <a:ea typeface="+mn-ea"/>
                  <a:cs typeface="+mn-cs"/>
                </a:rPr>
                <a:t>sþ </a:t>
              </a:r>
              <a:r>
                <a:rPr lang="en-US" sz="4800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Qø</a:t>
              </a:r>
            </a:p>
          </p:txBody>
        </p:sp>
      </p:grpSp>
      <p:sp>
        <p:nvSpPr>
          <p:cNvPr id="58383" name="Rectangle 20"/>
          <p:cNvSpPr>
            <a:spLocks noChangeArrowheads="1"/>
          </p:cNvSpPr>
          <p:nvPr/>
        </p:nvSpPr>
        <p:spPr bwMode="auto">
          <a:xfrm>
            <a:off x="3033713" y="2160588"/>
            <a:ext cx="3898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   </a:t>
            </a:r>
            <a:r>
              <a:rPr lang="en-US" sz="4000" b="1">
                <a:solidFill>
                  <a:schemeClr val="bg2"/>
                </a:solidFill>
                <a:latin typeface="Limon S1" charset="0"/>
              </a:rPr>
              <a:t>xageCIg          xagt,Úg</a:t>
            </a:r>
          </a:p>
        </p:txBody>
      </p:sp>
      <p:sp>
        <p:nvSpPr>
          <p:cNvPr id="58384" name="Rectangle 21"/>
          <p:cNvSpPr>
            <a:spLocks noChangeArrowheads="1"/>
          </p:cNvSpPr>
          <p:nvPr/>
        </p:nvSpPr>
        <p:spPr bwMode="auto">
          <a:xfrm>
            <a:off x="3257550" y="2660650"/>
            <a:ext cx="24733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bg2"/>
                </a:solidFill>
                <a:latin typeface="Limon S1" charset="0"/>
              </a:rPr>
              <a:t>G</a:t>
            </a:r>
            <a:r>
              <a:rPr lang="ja-JP" altLang="en-US" sz="4000" b="1">
                <a:solidFill>
                  <a:schemeClr val="bg2"/>
                </a:solidFill>
                <a:latin typeface="Limon S1" charset="0"/>
              </a:rPr>
              <a:t>‘</a:t>
            </a:r>
            <a:r>
              <a:rPr lang="en-US" sz="4000" b="1">
                <a:solidFill>
                  <a:schemeClr val="bg2"/>
                </a:solidFill>
                <a:latin typeface="Limon S1" charset="0"/>
              </a:rPr>
              <a:t>ÍRsaEGl        yUda </a:t>
            </a:r>
          </a:p>
        </p:txBody>
      </p:sp>
      <p:sp>
        <p:nvSpPr>
          <p:cNvPr id="58385" name="Rectangle 22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6" name="Line 23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7" name="Line 24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8" name="Line 25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9" name="Line 26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0" name="Line 27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1" name="Line 28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2" name="Line 29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3" name="Line 30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4" name="Line 31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5" name="Rectangle 32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6" name="Rectangle 33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7" name="Rectangle 34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98" name="Rectangle 35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34" name="Rectangle 38"/>
          <p:cNvSpPr>
            <a:spLocks noChangeArrowheads="1"/>
          </p:cNvSpPr>
          <p:nvPr/>
        </p:nvSpPr>
        <p:spPr bwMode="auto">
          <a:xfrm>
            <a:off x="6335713" y="4302125"/>
            <a:ext cx="1611312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Limon S1" charset="0"/>
              </a:rPr>
              <a:t>eyerma 31³ 31-33</a:t>
            </a:r>
            <a:endParaRPr lang="en-US" b="1" i="1">
              <a:solidFill>
                <a:schemeClr val="tx1"/>
              </a:solidFill>
              <a:latin typeface="Helvetica" charset="0"/>
            </a:endParaRPr>
          </a:p>
        </p:txBody>
      </p:sp>
      <p:sp>
        <p:nvSpPr>
          <p:cNvPr id="541738" name="Rectangle 42"/>
          <p:cNvSpPr>
            <a:spLocks noChangeArrowheads="1"/>
          </p:cNvSpPr>
          <p:nvPr/>
        </p:nvSpPr>
        <p:spPr bwMode="auto">
          <a:xfrm>
            <a:off x="3087688" y="1695450"/>
            <a:ext cx="315753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&lt;&lt;&lt;&lt; </a:t>
            </a:r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kar)ak;Ebk 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&gt;&gt;&gt;&gt;</a:t>
            </a:r>
          </a:p>
        </p:txBody>
      </p:sp>
      <p:sp>
        <p:nvSpPr>
          <p:cNvPr id="58401" name="Line 43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40" name="Rectangle 44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8403" name="Line 46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743" name="Rectangle 47"/>
          <p:cNvSpPr>
            <a:spLocks noChangeArrowheads="1"/>
          </p:cNvSpPr>
          <p:nvPr/>
        </p:nvSpPr>
        <p:spPr bwMode="auto">
          <a:xfrm>
            <a:off x="3713163" y="3406775"/>
            <a:ext cx="16732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</a:t>
            </a:r>
            <a:r>
              <a:rPr lang="en-US" sz="54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BYkehara </a:t>
            </a:r>
          </a:p>
        </p:txBody>
      </p:sp>
      <p:sp>
        <p:nvSpPr>
          <p:cNvPr id="58405" name="Text Box 180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1904" name="Rectangle 208"/>
          <p:cNvSpPr>
            <a:spLocks noChangeArrowheads="1"/>
          </p:cNvSpPr>
          <p:nvPr/>
        </p:nvSpPr>
        <p:spPr bwMode="auto">
          <a:xfrm>
            <a:off x="8093075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58407" name="Text Box 209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sp>
        <p:nvSpPr>
          <p:cNvPr id="541930" name="Rectangle 234"/>
          <p:cNvSpPr>
            <a:spLocks noChangeArrowheads="1"/>
          </p:cNvSpPr>
          <p:nvPr/>
        </p:nvSpPr>
        <p:spPr bwMode="auto">
          <a:xfrm>
            <a:off x="6188075" y="2247900"/>
            <a:ext cx="2235200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2 saM&gt; 7³4-16</a:t>
            </a:r>
            <a:endParaRPr lang="en-US" b="1">
              <a:solidFill>
                <a:schemeClr val="tx1"/>
              </a:solidFill>
              <a:latin typeface="Helvetica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40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1 r)a&gt; 17³3-15</a:t>
            </a:r>
            <a:r>
              <a:rPr lang="en-US" b="1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 </a:t>
            </a:r>
          </a:p>
        </p:txBody>
      </p:sp>
      <p:sp>
        <p:nvSpPr>
          <p:cNvPr id="541953" name="Text Box 257"/>
          <p:cNvSpPr txBox="1">
            <a:spLocks noChangeArrowheads="1"/>
          </p:cNvSpPr>
          <p:nvPr/>
        </p:nvSpPr>
        <p:spPr bwMode="auto">
          <a:xfrm>
            <a:off x="6405563" y="1330325"/>
            <a:ext cx="1284287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Limon R1" pitchFamily="2" charset="0"/>
                <a:ea typeface="+mn-ea"/>
                <a:cs typeface="+mn-cs"/>
              </a:rPr>
              <a:t>tda</a:t>
            </a:r>
          </a:p>
        </p:txBody>
      </p:sp>
      <p:sp>
        <p:nvSpPr>
          <p:cNvPr id="541954" name="Text Box 258"/>
          <p:cNvSpPr txBox="1">
            <a:spLocks noChangeArrowheads="1"/>
          </p:cNvSpPr>
          <p:nvPr/>
        </p:nvSpPr>
        <p:spPr bwMode="auto">
          <a:xfrm>
            <a:off x="6072188" y="3448050"/>
            <a:ext cx="1154112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Limon R1" pitchFamily="2" charset="0"/>
                <a:ea typeface="+mn-ea"/>
                <a:cs typeface="+mn-cs"/>
              </a:rPr>
              <a:t> tf</a:t>
            </a:r>
          </a:p>
        </p:txBody>
      </p:sp>
      <p:sp>
        <p:nvSpPr>
          <p:cNvPr id="541747" name="AutoShape 51"/>
          <p:cNvSpPr>
            <a:spLocks noChangeArrowheads="1"/>
          </p:cNvSpPr>
          <p:nvPr/>
        </p:nvSpPr>
        <p:spPr bwMode="auto">
          <a:xfrm>
            <a:off x="6119813" y="3438525"/>
            <a:ext cx="2628900" cy="204311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41746" name="AutoShape 50"/>
          <p:cNvSpPr>
            <a:spLocks noChangeArrowheads="1"/>
          </p:cNvSpPr>
          <p:nvPr/>
        </p:nvSpPr>
        <p:spPr bwMode="auto">
          <a:xfrm rot="-8250459">
            <a:off x="5013325" y="4327525"/>
            <a:ext cx="1593850" cy="7699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D83104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41990" name="Text Box 294"/>
          <p:cNvSpPr txBox="1">
            <a:spLocks noChangeArrowheads="1"/>
          </p:cNvSpPr>
          <p:nvPr/>
        </p:nvSpPr>
        <p:spPr bwMode="auto">
          <a:xfrm>
            <a:off x="6897688" y="3511550"/>
            <a:ext cx="1079500" cy="971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3600" b="1">
                <a:solidFill>
                  <a:srgbClr val="FFEA18"/>
                </a:solidFill>
                <a:latin typeface="Limon S1" pitchFamily="2" charset="0"/>
                <a:ea typeface="+mn-ea"/>
                <a:cs typeface="+mn-cs"/>
              </a:rPr>
              <a:t>esckþItaMg sBaØafµI  </a:t>
            </a:r>
          </a:p>
        </p:txBody>
      </p:sp>
      <p:sp>
        <p:nvSpPr>
          <p:cNvPr id="58414" name="Rectangle 295"/>
          <p:cNvSpPr>
            <a:spLocks noChangeArrowheads="1"/>
          </p:cNvSpPr>
          <p:nvPr/>
        </p:nvSpPr>
        <p:spPr bwMode="auto">
          <a:xfrm>
            <a:off x="3429000" y="2571750"/>
            <a:ext cx="1841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8415" name="Text Box 296"/>
          <p:cNvSpPr txBox="1">
            <a:spLocks noChangeArrowheads="1"/>
          </p:cNvSpPr>
          <p:nvPr/>
        </p:nvSpPr>
        <p:spPr bwMode="auto">
          <a:xfrm>
            <a:off x="8591550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</a:p>
        </p:txBody>
      </p:sp>
      <p:grpSp>
        <p:nvGrpSpPr>
          <p:cNvPr id="58416" name="Group 334"/>
          <p:cNvGrpSpPr>
            <a:grpSpLocks/>
          </p:cNvGrpSpPr>
          <p:nvPr/>
        </p:nvGrpSpPr>
        <p:grpSpPr bwMode="auto">
          <a:xfrm>
            <a:off x="7756525" y="3268663"/>
            <a:ext cx="1323975" cy="2184400"/>
            <a:chOff x="4886" y="2059"/>
            <a:chExt cx="834" cy="1376"/>
          </a:xfrm>
        </p:grpSpPr>
        <p:grpSp>
          <p:nvGrpSpPr>
            <p:cNvPr id="58420" name="Group 333"/>
            <p:cNvGrpSpPr>
              <a:grpSpLocks/>
            </p:cNvGrpSpPr>
            <p:nvPr/>
          </p:nvGrpSpPr>
          <p:grpSpPr bwMode="auto">
            <a:xfrm>
              <a:off x="5014" y="2059"/>
              <a:ext cx="706" cy="1376"/>
              <a:chOff x="5014" y="2059"/>
              <a:chExt cx="706" cy="1376"/>
            </a:xfrm>
          </p:grpSpPr>
          <p:grpSp>
            <p:nvGrpSpPr>
              <p:cNvPr id="58422" name="Group 332"/>
              <p:cNvGrpSpPr>
                <a:grpSpLocks/>
              </p:cNvGrpSpPr>
              <p:nvPr/>
            </p:nvGrpSpPr>
            <p:grpSpPr bwMode="auto">
              <a:xfrm>
                <a:off x="5031" y="2059"/>
                <a:ext cx="682" cy="1376"/>
                <a:chOff x="5031" y="2059"/>
                <a:chExt cx="682" cy="1376"/>
              </a:xfrm>
            </p:grpSpPr>
            <p:grpSp>
              <p:nvGrpSpPr>
                <p:cNvPr id="58428" name="Group 331"/>
                <p:cNvGrpSpPr>
                  <a:grpSpLocks/>
                </p:cNvGrpSpPr>
                <p:nvPr/>
              </p:nvGrpSpPr>
              <p:grpSpPr bwMode="auto">
                <a:xfrm>
                  <a:off x="5031" y="2059"/>
                  <a:ext cx="682" cy="1376"/>
                  <a:chOff x="5031" y="2059"/>
                  <a:chExt cx="682" cy="1376"/>
                </a:xfrm>
              </p:grpSpPr>
              <p:sp>
                <p:nvSpPr>
                  <p:cNvPr id="58430" name="Freeform 302"/>
                  <p:cNvSpPr>
                    <a:spLocks/>
                  </p:cNvSpPr>
                  <p:nvPr/>
                </p:nvSpPr>
                <p:spPr bwMode="auto">
                  <a:xfrm>
                    <a:off x="5570" y="2186"/>
                    <a:ext cx="142" cy="57"/>
                  </a:xfrm>
                  <a:custGeom>
                    <a:avLst/>
                    <a:gdLst>
                      <a:gd name="T0" fmla="*/ 128 w 129"/>
                      <a:gd name="T1" fmla="*/ 48 h 49"/>
                      <a:gd name="T2" fmla="*/ 0 w 129"/>
                      <a:gd name="T3" fmla="*/ 48 h 49"/>
                      <a:gd name="T4" fmla="*/ 0 w 129"/>
                      <a:gd name="T5" fmla="*/ 0 h 49"/>
                      <a:gd name="T6" fmla="*/ 128 w 129"/>
                      <a:gd name="T7" fmla="*/ 48 h 49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29"/>
                      <a:gd name="T13" fmla="*/ 0 h 49"/>
                      <a:gd name="T14" fmla="*/ 129 w 129"/>
                      <a:gd name="T15" fmla="*/ 49 h 49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29" h="49">
                        <a:moveTo>
                          <a:pt x="128" y="48"/>
                        </a:moveTo>
                        <a:lnTo>
                          <a:pt x="0" y="48"/>
                        </a:lnTo>
                        <a:lnTo>
                          <a:pt x="0" y="0"/>
                        </a:lnTo>
                        <a:lnTo>
                          <a:pt x="128" y="48"/>
                        </a:lnTo>
                      </a:path>
                    </a:pathLst>
                  </a:custGeom>
                  <a:solidFill>
                    <a:srgbClr val="5F5F5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 cap="rnd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8431" name="AutoShape 303"/>
                  <p:cNvSpPr>
                    <a:spLocks noChangeArrowheads="1"/>
                  </p:cNvSpPr>
                  <p:nvPr/>
                </p:nvSpPr>
                <p:spPr bwMode="auto">
                  <a:xfrm>
                    <a:off x="5037" y="2103"/>
                    <a:ext cx="517" cy="206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E7EC26"/>
                  </a:solidFill>
                  <a:ln w="38100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32" name="Rectangle 304"/>
                  <p:cNvSpPr>
                    <a:spLocks noChangeArrowheads="1"/>
                  </p:cNvSpPr>
                  <p:nvPr/>
                </p:nvSpPr>
                <p:spPr bwMode="auto">
                  <a:xfrm>
                    <a:off x="5038" y="2220"/>
                    <a:ext cx="675" cy="1215"/>
                  </a:xfrm>
                  <a:prstGeom prst="rect">
                    <a:avLst/>
                  </a:prstGeom>
                  <a:solidFill>
                    <a:srgbClr val="FFFF00"/>
                  </a:solidFill>
                  <a:ln w="381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33" name="Line 305"/>
                  <p:cNvSpPr>
                    <a:spLocks noChangeShapeType="1"/>
                  </p:cNvSpPr>
                  <p:nvPr/>
                </p:nvSpPr>
                <p:spPr bwMode="auto">
                  <a:xfrm>
                    <a:off x="5078" y="2334"/>
                    <a:ext cx="57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34" name="Rectangle 306"/>
                  <p:cNvSpPr>
                    <a:spLocks noChangeArrowheads="1"/>
                  </p:cNvSpPr>
                  <p:nvPr/>
                </p:nvSpPr>
                <p:spPr bwMode="auto">
                  <a:xfrm>
                    <a:off x="5296" y="2182"/>
                    <a:ext cx="247" cy="83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35" name="Rectangle 307"/>
                  <p:cNvSpPr>
                    <a:spLocks noChangeArrowheads="1"/>
                  </p:cNvSpPr>
                  <p:nvPr/>
                </p:nvSpPr>
                <p:spPr bwMode="auto">
                  <a:xfrm>
                    <a:off x="5056" y="2165"/>
                    <a:ext cx="256" cy="93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36" name="Line 308"/>
                  <p:cNvSpPr>
                    <a:spLocks noChangeShapeType="1"/>
                  </p:cNvSpPr>
                  <p:nvPr/>
                </p:nvSpPr>
                <p:spPr bwMode="auto">
                  <a:xfrm>
                    <a:off x="5078" y="2468"/>
                    <a:ext cx="57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37" name="Line 309"/>
                  <p:cNvSpPr>
                    <a:spLocks noChangeShapeType="1"/>
                  </p:cNvSpPr>
                  <p:nvPr/>
                </p:nvSpPr>
                <p:spPr bwMode="auto">
                  <a:xfrm>
                    <a:off x="5078" y="2597"/>
                    <a:ext cx="57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38" name="Line 310"/>
                  <p:cNvSpPr>
                    <a:spLocks noChangeShapeType="1"/>
                  </p:cNvSpPr>
                  <p:nvPr/>
                </p:nvSpPr>
                <p:spPr bwMode="auto">
                  <a:xfrm>
                    <a:off x="5078" y="2726"/>
                    <a:ext cx="57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39" name="Line 311"/>
                  <p:cNvSpPr>
                    <a:spLocks noChangeShapeType="1"/>
                  </p:cNvSpPr>
                  <p:nvPr/>
                </p:nvSpPr>
                <p:spPr bwMode="auto">
                  <a:xfrm>
                    <a:off x="5080" y="3105"/>
                    <a:ext cx="570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40" name="Line 312"/>
                  <p:cNvSpPr>
                    <a:spLocks noChangeShapeType="1"/>
                  </p:cNvSpPr>
                  <p:nvPr/>
                </p:nvSpPr>
                <p:spPr bwMode="auto">
                  <a:xfrm>
                    <a:off x="5078" y="2846"/>
                    <a:ext cx="57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41" name="Line 313"/>
                  <p:cNvSpPr>
                    <a:spLocks noChangeShapeType="1"/>
                  </p:cNvSpPr>
                  <p:nvPr/>
                </p:nvSpPr>
                <p:spPr bwMode="auto">
                  <a:xfrm>
                    <a:off x="5078" y="3234"/>
                    <a:ext cx="57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42" name="Line 314"/>
                  <p:cNvSpPr>
                    <a:spLocks noChangeShapeType="1"/>
                  </p:cNvSpPr>
                  <p:nvPr/>
                </p:nvSpPr>
                <p:spPr bwMode="auto">
                  <a:xfrm>
                    <a:off x="5078" y="3363"/>
                    <a:ext cx="57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43" name="Line 315"/>
                  <p:cNvSpPr>
                    <a:spLocks noChangeShapeType="1"/>
                  </p:cNvSpPr>
                  <p:nvPr/>
                </p:nvSpPr>
                <p:spPr bwMode="auto">
                  <a:xfrm>
                    <a:off x="5078" y="2976"/>
                    <a:ext cx="57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44" name="Line 316"/>
                  <p:cNvSpPr>
                    <a:spLocks noChangeShapeType="1"/>
                  </p:cNvSpPr>
                  <p:nvPr/>
                </p:nvSpPr>
                <p:spPr bwMode="auto">
                  <a:xfrm>
                    <a:off x="5371" y="2528"/>
                    <a:ext cx="0" cy="859"/>
                  </a:xfrm>
                  <a:prstGeom prst="line">
                    <a:avLst/>
                  </a:prstGeom>
                  <a:noFill/>
                  <a:ln w="50800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45" name="Line 317"/>
                  <p:cNvSpPr>
                    <a:spLocks noChangeShapeType="1"/>
                  </p:cNvSpPr>
                  <p:nvPr/>
                </p:nvSpPr>
                <p:spPr bwMode="auto">
                  <a:xfrm>
                    <a:off x="5362" y="2477"/>
                    <a:ext cx="13" cy="379"/>
                  </a:xfrm>
                  <a:prstGeom prst="line">
                    <a:avLst/>
                  </a:prstGeom>
                  <a:noFill/>
                  <a:ln w="50800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46" name="Rectangle 318"/>
                  <p:cNvSpPr>
                    <a:spLocks noChangeArrowheads="1"/>
                  </p:cNvSpPr>
                  <p:nvPr/>
                </p:nvSpPr>
                <p:spPr bwMode="auto">
                  <a:xfrm>
                    <a:off x="5031" y="2059"/>
                    <a:ext cx="586" cy="22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0487" tIns="44450" rIns="90487" bIns="44450">
                    <a:spAutoFit/>
                  </a:bodyPr>
                  <a:lstStyle/>
                  <a:p>
                    <a:pPr algn="ctr"/>
                    <a:r>
                      <a:rPr lang="en-US" sz="1800" b="1">
                        <a:solidFill>
                          <a:srgbClr val="000000"/>
                        </a:solidFill>
                        <a:latin typeface="Limon S1" charset="0"/>
                      </a:rPr>
                      <a:t>esþc</a:t>
                    </a:r>
                  </a:p>
                </p:txBody>
              </p:sp>
            </p:grpSp>
            <p:sp>
              <p:nvSpPr>
                <p:cNvPr id="58429" name="Rectangle 319"/>
                <p:cNvSpPr>
                  <a:spLocks noChangeArrowheads="1"/>
                </p:cNvSpPr>
                <p:nvPr/>
              </p:nvSpPr>
              <p:spPr bwMode="auto">
                <a:xfrm>
                  <a:off x="5128" y="2197"/>
                  <a:ext cx="354" cy="2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r>
                    <a:rPr lang="en-US" sz="1600" b="1">
                      <a:solidFill>
                        <a:srgbClr val="000000"/>
                      </a:solidFill>
                      <a:latin typeface="Limon S1" charset="0"/>
                    </a:rPr>
                    <a:t>s- d-s</a:t>
                  </a:r>
                </a:p>
              </p:txBody>
            </p:sp>
          </p:grpSp>
          <p:sp>
            <p:nvSpPr>
              <p:cNvPr id="542016" name="Rectangle 320"/>
              <p:cNvSpPr>
                <a:spLocks noChangeArrowheads="1"/>
              </p:cNvSpPr>
              <p:nvPr/>
            </p:nvSpPr>
            <p:spPr bwMode="auto">
              <a:xfrm>
                <a:off x="5014" y="2319"/>
                <a:ext cx="706" cy="2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Helvetica" charset="0"/>
                  </a:rPr>
                  <a:t> </a:t>
                </a:r>
                <a:r>
                  <a:rPr lang="en-US" sz="14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Limon S1" charset="0"/>
                  </a:rPr>
                  <a:t>•••</a:t>
                </a:r>
                <a:r>
                  <a:rPr lang="en-US" sz="16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Limon S1" charset="0"/>
                  </a:rPr>
                  <a:t> kar)ak;Ebk </a:t>
                </a:r>
                <a:r>
                  <a:rPr lang="en-US" sz="14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Limon S1" charset="0"/>
                  </a:rPr>
                  <a:t>•••</a:t>
                </a:r>
              </a:p>
            </p:txBody>
          </p:sp>
          <p:sp>
            <p:nvSpPr>
              <p:cNvPr id="58424" name="Rectangle 321"/>
              <p:cNvSpPr>
                <a:spLocks noChangeArrowheads="1"/>
              </p:cNvSpPr>
              <p:nvPr/>
            </p:nvSpPr>
            <p:spPr bwMode="auto">
              <a:xfrm>
                <a:off x="5021" y="2572"/>
                <a:ext cx="425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G</a:t>
                </a:r>
                <a:r>
                  <a:rPr lang="ja-JP" altLang="en-US" sz="1600" b="1">
                    <a:solidFill>
                      <a:srgbClr val="000000"/>
                    </a:solidFill>
                    <a:latin typeface="Limon S1" charset="0"/>
                  </a:rPr>
                  <a:t>‘</a:t>
                </a:r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ÍRsaEGl   </a:t>
                </a:r>
              </a:p>
            </p:txBody>
          </p:sp>
          <p:sp>
            <p:nvSpPr>
              <p:cNvPr id="58425" name="Rectangle 322"/>
              <p:cNvSpPr>
                <a:spLocks noChangeArrowheads="1"/>
              </p:cNvSpPr>
              <p:nvPr/>
            </p:nvSpPr>
            <p:spPr bwMode="auto">
              <a:xfrm>
                <a:off x="5041" y="2449"/>
                <a:ext cx="655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xageCIg     xagt,Úg </a:t>
                </a:r>
              </a:p>
            </p:txBody>
          </p:sp>
          <p:sp>
            <p:nvSpPr>
              <p:cNvPr id="58426" name="Rectangle 323"/>
              <p:cNvSpPr>
                <a:spLocks noChangeArrowheads="1"/>
              </p:cNvSpPr>
              <p:nvPr/>
            </p:nvSpPr>
            <p:spPr bwMode="auto">
              <a:xfrm>
                <a:off x="5312" y="2576"/>
                <a:ext cx="39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  yUda</a:t>
                </a:r>
              </a:p>
            </p:txBody>
          </p:sp>
          <p:sp>
            <p:nvSpPr>
              <p:cNvPr id="58427" name="Rectangle 324"/>
              <p:cNvSpPr>
                <a:spLocks noChangeArrowheads="1"/>
              </p:cNvSpPr>
              <p:nvPr/>
            </p:nvSpPr>
            <p:spPr bwMode="auto">
              <a:xfrm>
                <a:off x="5084" y="2701"/>
                <a:ext cx="513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10             2</a:t>
                </a:r>
                <a:endParaRPr lang="en-US" sz="800" b="1">
                  <a:solidFill>
                    <a:srgbClr val="000000"/>
                  </a:solidFill>
                  <a:latin typeface="Helvetica" charset="0"/>
                </a:endParaRPr>
              </a:p>
            </p:txBody>
          </p:sp>
        </p:grpSp>
        <p:sp>
          <p:nvSpPr>
            <p:cNvPr id="542021" name="Rectangle 325"/>
            <p:cNvSpPr>
              <a:spLocks noChangeArrowheads="1"/>
            </p:cNvSpPr>
            <p:nvPr/>
          </p:nvSpPr>
          <p:spPr bwMode="auto">
            <a:xfrm>
              <a:off x="4886" y="2848"/>
              <a:ext cx="670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Limon S1" charset="0"/>
                </a:rPr>
                <a:t>               BYkehara </a:t>
              </a:r>
            </a:p>
          </p:txBody>
        </p:sp>
      </p:grpSp>
      <p:sp>
        <p:nvSpPr>
          <p:cNvPr id="58417" name="Rectangle 326"/>
          <p:cNvSpPr>
            <a:spLocks noChangeArrowheads="1"/>
          </p:cNvSpPr>
          <p:nvPr/>
        </p:nvSpPr>
        <p:spPr bwMode="auto">
          <a:xfrm>
            <a:off x="8083550" y="4768850"/>
            <a:ext cx="4381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        </a:t>
            </a:r>
          </a:p>
        </p:txBody>
      </p:sp>
      <p:sp>
        <p:nvSpPr>
          <p:cNvPr id="58418" name="Rectangle 327"/>
          <p:cNvSpPr>
            <a:spLocks noChangeArrowheads="1"/>
          </p:cNvSpPr>
          <p:nvPr/>
        </p:nvSpPr>
        <p:spPr bwMode="auto">
          <a:xfrm>
            <a:off x="7999413" y="4916488"/>
            <a:ext cx="23812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  </a:t>
            </a:r>
          </a:p>
        </p:txBody>
      </p:sp>
      <p:sp>
        <p:nvSpPr>
          <p:cNvPr id="58419" name="Rectangle 328"/>
          <p:cNvSpPr>
            <a:spLocks noChangeArrowheads="1"/>
          </p:cNvSpPr>
          <p:nvPr/>
        </p:nvSpPr>
        <p:spPr bwMode="auto">
          <a:xfrm>
            <a:off x="7994650" y="4618038"/>
            <a:ext cx="180975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endParaRPr lang="en-US" sz="800" b="1">
              <a:solidFill>
                <a:srgbClr val="000000"/>
              </a:solidFill>
              <a:latin typeface="Helvetic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4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47" grpId="0" animBg="1"/>
      <p:bldP spid="54174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                            </a:t>
            </a:r>
          </a:p>
        </p:txBody>
      </p:sp>
      <p:sp>
        <p:nvSpPr>
          <p:cNvPr id="457731" name="Rectangle 3"/>
          <p:cNvSpPr>
            <a:spLocks noChangeArrowheads="1"/>
          </p:cNvSpPr>
          <p:nvPr/>
        </p:nvSpPr>
        <p:spPr bwMode="auto">
          <a:xfrm>
            <a:off x="1757363" y="938213"/>
            <a:ext cx="6580187" cy="1368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Limon S1" charset="0"/>
              </a:rPr>
              <a:t>eyerma 31</a:t>
            </a:r>
          </a:p>
          <a:p>
            <a:pPr algn="ctr"/>
            <a:r>
              <a:rPr lang="en-US" sz="4000">
                <a:solidFill>
                  <a:schemeClr val="folHlink"/>
                </a:solidFill>
                <a:latin typeface="Limon R1" charset="0"/>
              </a:rPr>
              <a:t>esckþItaMgsBaØafµI</a:t>
            </a:r>
            <a:endParaRPr lang="en-US" sz="4000">
              <a:solidFill>
                <a:schemeClr val="tx2"/>
              </a:solidFill>
              <a:latin typeface="Limon R1" charset="0"/>
            </a:endParaRPr>
          </a:p>
        </p:txBody>
      </p:sp>
      <p:sp>
        <p:nvSpPr>
          <p:cNvPr id="457732" name="Rectangle 4"/>
          <p:cNvSpPr>
            <a:spLocks noChangeArrowheads="1"/>
          </p:cNvSpPr>
          <p:nvPr/>
        </p:nvSpPr>
        <p:spPr bwMode="auto">
          <a:xfrm>
            <a:off x="582613" y="2725738"/>
            <a:ext cx="7597775" cy="2555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6000" b="1" baseline="30000">
                <a:solidFill>
                  <a:schemeClr val="tx1"/>
                </a:solidFill>
                <a:latin typeface="Limon S1" charset="0"/>
              </a:rPr>
              <a:t>31</a:t>
            </a:r>
            <a:r>
              <a:rPr lang="en-US" sz="5400" b="1">
                <a:solidFill>
                  <a:schemeClr val="tx1"/>
                </a:solidFill>
                <a:latin typeface="Limon S1" charset="0"/>
              </a:rPr>
              <a:t> RBHeyhUva:RTg;manbnÞÚlfa </a:t>
            </a:r>
            <a:r>
              <a:rPr lang="ja-JP" altLang="en-US" sz="5400" b="1">
                <a:solidFill>
                  <a:schemeClr val="tx1"/>
                </a:solidFill>
                <a:latin typeface="Limon S1" charset="0"/>
              </a:rPr>
              <a:t>“</a:t>
            </a:r>
            <a:r>
              <a:rPr lang="en-US" sz="5400" b="1">
                <a:solidFill>
                  <a:schemeClr val="tx1"/>
                </a:solidFill>
                <a:latin typeface="Limon S1" charset="0"/>
              </a:rPr>
              <a:t> nwgmanRKamkdl; Gjnwg </a:t>
            </a:r>
            <a:r>
              <a:rPr lang="en-US" sz="5400" b="1">
                <a:solidFill>
                  <a:srgbClr val="FFFF4F"/>
                </a:solidFill>
                <a:latin typeface="Limon S1" charset="0"/>
              </a:rPr>
              <a:t>taMgsBaØafµI</a:t>
            </a:r>
            <a:r>
              <a:rPr lang="en-US" sz="5400" b="1">
                <a:solidFill>
                  <a:schemeClr val="tx1"/>
                </a:solidFill>
                <a:latin typeface="Limon S1" charset="0"/>
              </a:rPr>
              <a:t> nwg </a:t>
            </a:r>
            <a:r>
              <a:rPr lang="en-US" sz="5400" b="1">
                <a:solidFill>
                  <a:schemeClr val="folHlink"/>
                </a:solidFill>
                <a:latin typeface="Limon S1" charset="0"/>
              </a:rPr>
              <a:t>BYkvgSG</a:t>
            </a:r>
            <a:r>
              <a:rPr lang="ja-JP" altLang="en-US" sz="5400" b="1">
                <a:solidFill>
                  <a:schemeClr val="folHlink"/>
                </a:solidFill>
                <a:latin typeface="Limon S1" charset="0"/>
              </a:rPr>
              <a:t>‘</a:t>
            </a:r>
            <a:r>
              <a:rPr lang="en-US" sz="5400" b="1">
                <a:solidFill>
                  <a:schemeClr val="folHlink"/>
                </a:solidFill>
                <a:latin typeface="Limon S1" charset="0"/>
              </a:rPr>
              <a:t>ÍRsaEGl</a:t>
            </a:r>
            <a:r>
              <a:rPr lang="en-US" sz="5400" b="1">
                <a:solidFill>
                  <a:schemeClr val="tx1"/>
                </a:solidFill>
                <a:latin typeface="Limon S1" charset="0"/>
              </a:rPr>
              <a:t> ehIynwg </a:t>
            </a:r>
            <a:r>
              <a:rPr lang="en-US" sz="5400" b="1">
                <a:solidFill>
                  <a:schemeClr val="folHlink"/>
                </a:solidFill>
                <a:latin typeface="Limon S1" charset="0"/>
              </a:rPr>
              <a:t>BYkvgSyUda</a:t>
            </a:r>
            <a:r>
              <a:rPr lang="ja-JP" altLang="en-US" sz="4800" b="1">
                <a:solidFill>
                  <a:schemeClr val="tx1"/>
                </a:solidFill>
                <a:latin typeface="Limon S1" charset="0"/>
              </a:rPr>
              <a:t>”</a:t>
            </a:r>
            <a:r>
              <a:rPr lang="en-US" sz="4800" b="1">
                <a:solidFill>
                  <a:schemeClr val="tx1"/>
                </a:solidFill>
                <a:latin typeface="Limon S1" charset="0"/>
              </a:rPr>
              <a:t>.</a:t>
            </a:r>
            <a:endParaRPr lang="en-US" sz="4400" b="1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457733" name="Rectangle 5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457761" name="Text Box 33"/>
          <p:cNvSpPr txBox="1">
            <a:spLocks noChangeArrowheads="1"/>
          </p:cNvSpPr>
          <p:nvPr/>
        </p:nvSpPr>
        <p:spPr bwMode="auto">
          <a:xfrm>
            <a:off x="1346200" y="5105400"/>
            <a:ext cx="73406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rgbClr val="FFFF00"/>
                </a:solidFill>
                <a:latin typeface="Limon S1" charset="0"/>
              </a:rPr>
              <a:t>karsnüa RBHEm:s</a:t>
            </a:r>
            <a:r>
              <a:rPr lang="ja-JP" altLang="en-US" sz="4800" b="1">
                <a:solidFill>
                  <a:srgbClr val="FFFF00"/>
                </a:solidFill>
                <a:latin typeface="Limon S1" charset="0"/>
              </a:rPr>
              <a:t>‘</a:t>
            </a:r>
            <a:r>
              <a:rPr lang="en-US" sz="4800" b="1">
                <a:solidFill>
                  <a:srgbClr val="FFFF00"/>
                </a:solidFill>
                <a:latin typeface="Limon S1" charset="0"/>
              </a:rPr>
              <a:t>Í</a:t>
            </a:r>
          </a:p>
        </p:txBody>
      </p:sp>
      <p:sp>
        <p:nvSpPr>
          <p:cNvPr id="457764" name="Rectangle 36"/>
          <p:cNvSpPr>
            <a:spLocks noChangeArrowheads="1"/>
          </p:cNvSpPr>
          <p:nvPr/>
        </p:nvSpPr>
        <p:spPr bwMode="auto">
          <a:xfrm>
            <a:off x="577850" y="3532188"/>
            <a:ext cx="7397750" cy="173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5400" b="1">
                <a:solidFill>
                  <a:srgbClr val="33CCFF"/>
                </a:solidFill>
                <a:latin typeface="Limon S1" charset="0"/>
              </a:rPr>
              <a:t>                          nwg BYkvgSG</a:t>
            </a:r>
            <a:r>
              <a:rPr lang="ja-JP" altLang="en-US" sz="5400" b="1">
                <a:solidFill>
                  <a:srgbClr val="33CCFF"/>
                </a:solidFill>
                <a:latin typeface="Limon S1" charset="0"/>
              </a:rPr>
              <a:t>‘</a:t>
            </a:r>
            <a:r>
              <a:rPr lang="en-US" sz="5400" b="1">
                <a:solidFill>
                  <a:srgbClr val="33CCFF"/>
                </a:solidFill>
                <a:latin typeface="Limon S1" charset="0"/>
              </a:rPr>
              <a:t>ÍRsaEGl ehIynwg BYkvgSyUda </a:t>
            </a:r>
          </a:p>
        </p:txBody>
      </p:sp>
      <p:sp>
        <p:nvSpPr>
          <p:cNvPr id="59400" name="Text Box 10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9401" name="Text Box 109"/>
          <p:cNvSpPr txBox="1">
            <a:spLocks noChangeArrowheads="1"/>
          </p:cNvSpPr>
          <p:nvPr/>
        </p:nvSpPr>
        <p:spPr bwMode="auto">
          <a:xfrm>
            <a:off x="8594725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3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57735" name="Oval 7"/>
          <p:cNvSpPr>
            <a:spLocks noChangeArrowheads="1"/>
          </p:cNvSpPr>
          <p:nvPr/>
        </p:nvSpPr>
        <p:spPr bwMode="auto">
          <a:xfrm>
            <a:off x="1577975" y="3586163"/>
            <a:ext cx="1876425" cy="825500"/>
          </a:xfrm>
          <a:prstGeom prst="ellipse">
            <a:avLst/>
          </a:prstGeom>
          <a:noFill/>
          <a:ln w="50800">
            <a:solidFill>
              <a:srgbClr val="FAFD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59403" name="Group 139"/>
          <p:cNvGrpSpPr>
            <a:grpSpLocks/>
          </p:cNvGrpSpPr>
          <p:nvPr/>
        </p:nvGrpSpPr>
        <p:grpSpPr bwMode="auto">
          <a:xfrm>
            <a:off x="8018463" y="3360738"/>
            <a:ext cx="981075" cy="1919287"/>
            <a:chOff x="5051" y="2117"/>
            <a:chExt cx="618" cy="1209"/>
          </a:xfrm>
        </p:grpSpPr>
        <p:sp>
          <p:nvSpPr>
            <p:cNvPr id="59414" name="Freeform 111"/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5" name="AutoShape 112"/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6" name="Rectangle 113"/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7" name="Line 114"/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8" name="Rectangle 115"/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19" name="Rectangle 116"/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0" name="Line 117"/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1" name="Line 118"/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2" name="Line 119"/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3" name="Line 120"/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4" name="Line 121"/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5" name="Line 122"/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6" name="Line 123"/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7" name="Line 124"/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8" name="Line 125"/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9" name="Line 126"/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0" name="Rectangle 127"/>
            <p:cNvSpPr>
              <a:spLocks noChangeArrowheads="1"/>
            </p:cNvSpPr>
            <p:nvPr/>
          </p:nvSpPr>
          <p:spPr bwMode="auto">
            <a:xfrm>
              <a:off x="5051" y="2117"/>
              <a:ext cx="527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1800" b="1">
                  <a:solidFill>
                    <a:srgbClr val="000000"/>
                  </a:solidFill>
                  <a:latin typeface="Limon S1" charset="0"/>
                </a:rPr>
                <a:t>esþc</a:t>
              </a:r>
            </a:p>
          </p:txBody>
        </p:sp>
      </p:grpSp>
      <p:sp>
        <p:nvSpPr>
          <p:cNvPr id="59404" name="Rectangle 128"/>
          <p:cNvSpPr>
            <a:spLocks noChangeArrowheads="1"/>
          </p:cNvSpPr>
          <p:nvPr/>
        </p:nvSpPr>
        <p:spPr bwMode="auto">
          <a:xfrm>
            <a:off x="8158163" y="3554413"/>
            <a:ext cx="5619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s- d-s</a:t>
            </a:r>
          </a:p>
        </p:txBody>
      </p:sp>
      <p:sp>
        <p:nvSpPr>
          <p:cNvPr id="457857" name="Rectangle 129"/>
          <p:cNvSpPr>
            <a:spLocks noChangeArrowheads="1"/>
          </p:cNvSpPr>
          <p:nvPr/>
        </p:nvSpPr>
        <p:spPr bwMode="auto">
          <a:xfrm>
            <a:off x="7969250" y="3719513"/>
            <a:ext cx="112077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 kar)ak;Ebk 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</a:p>
        </p:txBody>
      </p:sp>
      <p:sp>
        <p:nvSpPr>
          <p:cNvPr id="59406" name="Rectangle 130"/>
          <p:cNvSpPr>
            <a:spLocks noChangeArrowheads="1"/>
          </p:cNvSpPr>
          <p:nvPr/>
        </p:nvSpPr>
        <p:spPr bwMode="auto">
          <a:xfrm>
            <a:off x="8007350" y="3897313"/>
            <a:ext cx="10398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xageCIg     xagt,Úg </a:t>
            </a:r>
          </a:p>
        </p:txBody>
      </p:sp>
      <p:sp>
        <p:nvSpPr>
          <p:cNvPr id="457859" name="Rectangle 131"/>
          <p:cNvSpPr>
            <a:spLocks noChangeArrowheads="1"/>
          </p:cNvSpPr>
          <p:nvPr/>
        </p:nvSpPr>
        <p:spPr bwMode="auto">
          <a:xfrm>
            <a:off x="8123238" y="4425950"/>
            <a:ext cx="6826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BYkehara</a:t>
            </a:r>
          </a:p>
        </p:txBody>
      </p:sp>
      <p:grpSp>
        <p:nvGrpSpPr>
          <p:cNvPr id="59408" name="Group 140"/>
          <p:cNvGrpSpPr>
            <a:grpSpLocks/>
          </p:cNvGrpSpPr>
          <p:nvPr/>
        </p:nvGrpSpPr>
        <p:grpSpPr bwMode="auto">
          <a:xfrm>
            <a:off x="7978775" y="4081463"/>
            <a:ext cx="1039813" cy="493712"/>
            <a:chOff x="5026" y="2571"/>
            <a:chExt cx="655" cy="311"/>
          </a:xfrm>
        </p:grpSpPr>
        <p:sp>
          <p:nvSpPr>
            <p:cNvPr id="59411" name="Rectangle 133"/>
            <p:cNvSpPr>
              <a:spLocks noChangeArrowheads="1"/>
            </p:cNvSpPr>
            <p:nvPr/>
          </p:nvSpPr>
          <p:spPr bwMode="auto">
            <a:xfrm>
              <a:off x="5026" y="2575"/>
              <a:ext cx="411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G</a:t>
              </a:r>
              <a:r>
                <a:rPr lang="ja-JP" altLang="en-US" sz="1600" b="1">
                  <a:solidFill>
                    <a:srgbClr val="000000"/>
                  </a:solidFill>
                  <a:latin typeface="Limon S1" charset="0"/>
                </a:rPr>
                <a:t>‘</a:t>
              </a:r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ÍRsaEGl</a:t>
              </a:r>
            </a:p>
          </p:txBody>
        </p:sp>
        <p:sp>
          <p:nvSpPr>
            <p:cNvPr id="59412" name="Rectangle 134"/>
            <p:cNvSpPr>
              <a:spLocks noChangeArrowheads="1"/>
            </p:cNvSpPr>
            <p:nvPr/>
          </p:nvSpPr>
          <p:spPr bwMode="auto">
            <a:xfrm>
              <a:off x="5322" y="2571"/>
              <a:ext cx="359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 yUda</a:t>
              </a:r>
            </a:p>
          </p:txBody>
        </p:sp>
        <p:sp>
          <p:nvSpPr>
            <p:cNvPr id="59413" name="Rectangle 135"/>
            <p:cNvSpPr>
              <a:spLocks noChangeArrowheads="1"/>
            </p:cNvSpPr>
            <p:nvPr/>
          </p:nvSpPr>
          <p:spPr bwMode="auto">
            <a:xfrm>
              <a:off x="5105" y="2672"/>
              <a:ext cx="51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10             2</a:t>
              </a:r>
            </a:p>
          </p:txBody>
        </p:sp>
      </p:grpSp>
      <p:sp>
        <p:nvSpPr>
          <p:cNvPr id="457864" name="Rectangle 136"/>
          <p:cNvSpPr>
            <a:spLocks noChangeArrowheads="1"/>
          </p:cNvSpPr>
          <p:nvPr/>
        </p:nvSpPr>
        <p:spPr bwMode="auto">
          <a:xfrm>
            <a:off x="808831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59410" name="Text Box 137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7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7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61" grpId="0" autoUpdateAnimBg="0"/>
      <p:bldP spid="457764" grpId="0" autoUpdateAnimBg="0"/>
      <p:bldP spid="45773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ChangeArrowheads="1"/>
          </p:cNvSpPr>
          <p:nvPr/>
        </p:nvSpPr>
        <p:spPr bwMode="auto">
          <a:xfrm>
            <a:off x="85725" y="954088"/>
            <a:ext cx="8942388" cy="3257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5400">
                <a:solidFill>
                  <a:srgbClr val="FAFD00"/>
                </a:solidFill>
                <a:latin typeface="Limon S1" pitchFamily="2" charset="0"/>
                <a:ea typeface="+mn-ea"/>
                <a:cs typeface="+mn-cs"/>
              </a:rPr>
              <a:t>esckþItaMgsBaØaG½R)ahaM</a:t>
            </a:r>
          </a:p>
          <a:p>
            <a:pPr algn="ctr">
              <a:defRPr/>
            </a:pPr>
            <a:r>
              <a:rPr lang="en-US" sz="4400" i="1">
                <a:solidFill>
                  <a:srgbClr val="00FF00"/>
                </a:solidFill>
                <a:latin typeface="Limon S1" pitchFamily="2" charset="0"/>
                <a:ea typeface="+mn-ea"/>
                <a:cs typeface="+mn-cs"/>
              </a:rPr>
              <a:t>elakub,tiþ 12³ 1-3</a:t>
            </a:r>
            <a:endParaRPr lang="en-US" sz="3200" i="1">
              <a:solidFill>
                <a:srgbClr val="00FF00"/>
              </a:solidFill>
              <a:latin typeface="Times" charset="0"/>
              <a:ea typeface="+mn-ea"/>
              <a:cs typeface="+mn-cs"/>
            </a:endParaRPr>
          </a:p>
          <a:p>
            <a:pPr algn="ctr">
              <a:defRPr/>
            </a:pPr>
            <a:endParaRPr lang="en-US">
              <a:latin typeface="Times" charset="0"/>
              <a:ea typeface="+mn-ea"/>
              <a:cs typeface="+mn-cs"/>
            </a:endParaRPr>
          </a:p>
          <a:p>
            <a:pPr algn="ctr">
              <a:defRPr/>
            </a:pPr>
            <a:endParaRPr lang="en-US">
              <a:latin typeface="Times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3600">
                <a:solidFill>
                  <a:srgbClr val="FAFD00"/>
                </a:solidFill>
                <a:latin typeface="Times" charset="0"/>
                <a:ea typeface="+mn-ea"/>
                <a:cs typeface="+mn-cs"/>
              </a:rPr>
              <a:t>          </a:t>
            </a:r>
            <a:r>
              <a:rPr lang="en-US" sz="5400" i="1">
                <a:solidFill>
                  <a:srgbClr val="00FF00"/>
                </a:solidFill>
                <a:latin typeface="Limon S1" pitchFamily="2" charset="0"/>
                <a:ea typeface="+mn-ea"/>
                <a:cs typeface="+mn-cs"/>
              </a:rPr>
              <a:t>TwkdI                      BUC                     RBHBr</a:t>
            </a:r>
          </a:p>
        </p:txBody>
      </p:sp>
      <p:sp>
        <p:nvSpPr>
          <p:cNvPr id="458755" name="Line 3"/>
          <p:cNvSpPr>
            <a:spLocks noChangeShapeType="1"/>
          </p:cNvSpPr>
          <p:nvPr/>
        </p:nvSpPr>
        <p:spPr bwMode="auto">
          <a:xfrm>
            <a:off x="4537075" y="2208213"/>
            <a:ext cx="1588" cy="7889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58756" name="Line 4"/>
          <p:cNvSpPr>
            <a:spLocks noChangeShapeType="1"/>
          </p:cNvSpPr>
          <p:nvPr/>
        </p:nvSpPr>
        <p:spPr bwMode="auto">
          <a:xfrm>
            <a:off x="1785938" y="3025775"/>
            <a:ext cx="5519737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58757" name="Line 5"/>
          <p:cNvSpPr>
            <a:spLocks noChangeShapeType="1"/>
          </p:cNvSpPr>
          <p:nvPr/>
        </p:nvSpPr>
        <p:spPr bwMode="auto">
          <a:xfrm>
            <a:off x="7334250" y="3036888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58758" name="Line 6"/>
          <p:cNvSpPr>
            <a:spLocks noChangeShapeType="1"/>
          </p:cNvSpPr>
          <p:nvPr/>
        </p:nvSpPr>
        <p:spPr bwMode="auto">
          <a:xfrm>
            <a:off x="4538663" y="3052763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58759" name="Line 7"/>
          <p:cNvSpPr>
            <a:spLocks noChangeShapeType="1"/>
          </p:cNvSpPr>
          <p:nvPr/>
        </p:nvSpPr>
        <p:spPr bwMode="auto">
          <a:xfrm>
            <a:off x="1795463" y="3054350"/>
            <a:ext cx="0" cy="136525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58760" name="Rectangle 8"/>
          <p:cNvSpPr>
            <a:spLocks noChangeArrowheads="1"/>
          </p:cNvSpPr>
          <p:nvPr/>
        </p:nvSpPr>
        <p:spPr bwMode="auto">
          <a:xfrm>
            <a:off x="3205163" y="4581525"/>
            <a:ext cx="2982912" cy="1428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i="1">
                <a:solidFill>
                  <a:srgbClr val="00FF00"/>
                </a:solidFill>
                <a:latin typeface="Times" charset="0"/>
              </a:rPr>
              <a:t>  </a:t>
            </a:r>
            <a:r>
              <a:rPr lang="en-US" sz="4400" i="1">
                <a:solidFill>
                  <a:srgbClr val="00FF00"/>
                </a:solidFill>
                <a:latin typeface="Limon S1" charset="0"/>
              </a:rPr>
              <a:t>2 saM&gt; 7³ 4-16 </a:t>
            </a:r>
            <a:endParaRPr lang="en-US" i="1">
              <a:solidFill>
                <a:srgbClr val="00FF00"/>
              </a:solidFill>
              <a:latin typeface="Times" charset="0"/>
            </a:endParaRPr>
          </a:p>
          <a:p>
            <a:r>
              <a:rPr lang="en-US" sz="4400" i="1">
                <a:solidFill>
                  <a:srgbClr val="00FF00"/>
                </a:solidFill>
                <a:latin typeface="Limon S1" charset="0"/>
              </a:rPr>
              <a:t>1 r)akSRt 17³ 3-15 </a:t>
            </a:r>
            <a:endParaRPr lang="en-US" i="1">
              <a:solidFill>
                <a:srgbClr val="00FF00"/>
              </a:solidFill>
              <a:latin typeface="Times" charset="0"/>
            </a:endParaRPr>
          </a:p>
        </p:txBody>
      </p:sp>
      <p:sp>
        <p:nvSpPr>
          <p:cNvPr id="458761" name="Rectangle 9"/>
          <p:cNvSpPr>
            <a:spLocks noChangeArrowheads="1"/>
          </p:cNvSpPr>
          <p:nvPr/>
        </p:nvSpPr>
        <p:spPr bwMode="auto">
          <a:xfrm>
            <a:off x="5778500" y="4916488"/>
            <a:ext cx="2660650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4400" i="1">
                <a:solidFill>
                  <a:srgbClr val="00FF00"/>
                </a:solidFill>
                <a:latin typeface="Limon S1" charset="0"/>
              </a:rPr>
              <a:t>eyer&gt; 31³ 31-33</a:t>
            </a:r>
            <a:endParaRPr lang="en-US" i="1">
              <a:solidFill>
                <a:srgbClr val="00FF00"/>
              </a:solidFill>
              <a:latin typeface="Times" charset="0"/>
            </a:endParaRPr>
          </a:p>
        </p:txBody>
      </p:sp>
      <p:sp>
        <p:nvSpPr>
          <p:cNvPr id="458762" name="Rectangle 10"/>
          <p:cNvSpPr>
            <a:spLocks noChangeArrowheads="1"/>
          </p:cNvSpPr>
          <p:nvPr/>
        </p:nvSpPr>
        <p:spPr bwMode="auto">
          <a:xfrm>
            <a:off x="631825" y="4899025"/>
            <a:ext cx="2354263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4400" i="1">
                <a:solidFill>
                  <a:srgbClr val="00FF00"/>
                </a:solidFill>
                <a:latin typeface="Limon S1" charset="0"/>
              </a:rPr>
              <a:t>ecaTi&gt; 30³ 1-10 </a:t>
            </a:r>
            <a:endParaRPr lang="en-US" i="1">
              <a:solidFill>
                <a:srgbClr val="00FF00"/>
              </a:solidFill>
              <a:latin typeface="Times" charset="0"/>
            </a:endParaRPr>
          </a:p>
        </p:txBody>
      </p:sp>
      <p:sp>
        <p:nvSpPr>
          <p:cNvPr id="458763" name="Rectangle 11"/>
          <p:cNvSpPr>
            <a:spLocks noChangeArrowheads="1"/>
          </p:cNvSpPr>
          <p:nvPr/>
        </p:nvSpPr>
        <p:spPr bwMode="auto">
          <a:xfrm>
            <a:off x="603250" y="4070350"/>
            <a:ext cx="77438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FAFD00"/>
                </a:solidFill>
                <a:latin typeface="Arial" charset="0"/>
                <a:ea typeface="+mn-ea"/>
                <a:cs typeface="+mn-cs"/>
              </a:rPr>
              <a:t>   </a:t>
            </a:r>
            <a:r>
              <a:rPr lang="en-US" sz="5400">
                <a:solidFill>
                  <a:srgbClr val="FAFD00"/>
                </a:solidFill>
                <a:latin typeface="Limon S1" pitchFamily="2" charset="0"/>
                <a:ea typeface="+mn-ea"/>
                <a:cs typeface="+mn-cs"/>
              </a:rPr>
              <a:t> TwkdI    		      BYCdavID			fµI</a:t>
            </a:r>
          </a:p>
        </p:txBody>
      </p:sp>
      <p:sp>
        <p:nvSpPr>
          <p:cNvPr id="458764" name="Rectangle 12"/>
          <p:cNvSpPr>
            <a:spLocks noChangeArrowheads="1"/>
          </p:cNvSpPr>
          <p:nvPr/>
        </p:nvSpPr>
        <p:spPr bwMode="auto">
          <a:xfrm>
            <a:off x="635000" y="3468688"/>
            <a:ext cx="7840663" cy="2406650"/>
          </a:xfrm>
          <a:prstGeom prst="rect">
            <a:avLst/>
          </a:prstGeom>
          <a:noFill/>
          <a:ln w="508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58765" name="Oval 13"/>
          <p:cNvSpPr>
            <a:spLocks noChangeArrowheads="1"/>
          </p:cNvSpPr>
          <p:nvPr/>
        </p:nvSpPr>
        <p:spPr bwMode="auto">
          <a:xfrm>
            <a:off x="6354763" y="4110038"/>
            <a:ext cx="1808162" cy="746125"/>
          </a:xfrm>
          <a:prstGeom prst="ellipse">
            <a:avLst/>
          </a:prstGeom>
          <a:noFill/>
          <a:ln w="508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58821" name="Oval 69"/>
          <p:cNvSpPr>
            <a:spLocks noChangeArrowheads="1"/>
          </p:cNvSpPr>
          <p:nvPr/>
        </p:nvSpPr>
        <p:spPr bwMode="auto">
          <a:xfrm>
            <a:off x="3397250" y="4090988"/>
            <a:ext cx="2254250" cy="746125"/>
          </a:xfrm>
          <a:prstGeom prst="ellipse">
            <a:avLst/>
          </a:prstGeom>
          <a:noFill/>
          <a:ln w="508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58822" name="Oval 70"/>
          <p:cNvSpPr>
            <a:spLocks noChangeArrowheads="1"/>
          </p:cNvSpPr>
          <p:nvPr/>
        </p:nvSpPr>
        <p:spPr bwMode="auto">
          <a:xfrm>
            <a:off x="363538" y="4110038"/>
            <a:ext cx="2878137" cy="746125"/>
          </a:xfrm>
          <a:prstGeom prst="ellipse">
            <a:avLst/>
          </a:prstGeom>
          <a:noFill/>
          <a:ln w="50800">
            <a:solidFill>
              <a:srgbClr val="66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58823" name="Oval 71"/>
          <p:cNvSpPr>
            <a:spLocks noChangeArrowheads="1"/>
          </p:cNvSpPr>
          <p:nvPr/>
        </p:nvSpPr>
        <p:spPr bwMode="auto">
          <a:xfrm>
            <a:off x="2136775" y="876300"/>
            <a:ext cx="4860925" cy="746125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458824" name="Oval 72"/>
          <p:cNvSpPr>
            <a:spLocks noChangeArrowheads="1"/>
          </p:cNvSpPr>
          <p:nvPr/>
        </p:nvSpPr>
        <p:spPr bwMode="auto">
          <a:xfrm>
            <a:off x="5870575" y="3402013"/>
            <a:ext cx="2365375" cy="746125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58825" name="Oval 73"/>
          <p:cNvSpPr>
            <a:spLocks noChangeArrowheads="1"/>
          </p:cNvSpPr>
          <p:nvPr/>
        </p:nvSpPr>
        <p:spPr bwMode="auto">
          <a:xfrm>
            <a:off x="3571875" y="3398838"/>
            <a:ext cx="1808163" cy="746125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58826" name="Oval 74"/>
          <p:cNvSpPr>
            <a:spLocks noChangeArrowheads="1"/>
          </p:cNvSpPr>
          <p:nvPr/>
        </p:nvSpPr>
        <p:spPr bwMode="auto">
          <a:xfrm>
            <a:off x="671513" y="3417888"/>
            <a:ext cx="2076450" cy="746125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58828" name="AutoShape 76"/>
          <p:cNvSpPr>
            <a:spLocks noChangeArrowheads="1"/>
          </p:cNvSpPr>
          <p:nvPr/>
        </p:nvSpPr>
        <p:spPr bwMode="auto">
          <a:xfrm rot="-9443151">
            <a:off x="7431088" y="2319338"/>
            <a:ext cx="730250" cy="1328737"/>
          </a:xfrm>
          <a:prstGeom prst="upArrow">
            <a:avLst>
              <a:gd name="adj1" fmla="val 50000"/>
              <a:gd name="adj2" fmla="val 45489"/>
            </a:avLst>
          </a:prstGeom>
          <a:solidFill>
            <a:schemeClr val="tx1"/>
          </a:solidFill>
          <a:ln w="9525">
            <a:miter lim="800000"/>
            <a:headEnd/>
            <a:tailEnd/>
          </a:ln>
          <a:scene3d>
            <a:camera prst="legacyPerspectiveTop">
              <a:rot lat="0" lon="15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5A0C7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60437" name="Text Box 14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0438" name="Text Box 149"/>
          <p:cNvSpPr txBox="1">
            <a:spLocks noChangeArrowheads="1"/>
          </p:cNvSpPr>
          <p:nvPr/>
        </p:nvSpPr>
        <p:spPr bwMode="auto">
          <a:xfrm>
            <a:off x="8594725" y="640556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5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0439" name="Freeform 151"/>
          <p:cNvSpPr>
            <a:spLocks/>
          </p:cNvSpPr>
          <p:nvPr/>
        </p:nvSpPr>
        <p:spPr bwMode="auto">
          <a:xfrm>
            <a:off x="8793163" y="35623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0" name="AutoShape 152"/>
          <p:cNvSpPr>
            <a:spLocks noChangeArrowheads="1"/>
          </p:cNvSpPr>
          <p:nvPr/>
        </p:nvSpPr>
        <p:spPr bwMode="auto">
          <a:xfrm>
            <a:off x="8026400" y="3448050"/>
            <a:ext cx="744538" cy="2825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1" name="Rectangle 153"/>
          <p:cNvSpPr>
            <a:spLocks noChangeArrowheads="1"/>
          </p:cNvSpPr>
          <p:nvPr/>
        </p:nvSpPr>
        <p:spPr bwMode="auto">
          <a:xfrm>
            <a:off x="8027988" y="3608388"/>
            <a:ext cx="971550" cy="16716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42" name="Line 154"/>
          <p:cNvSpPr>
            <a:spLocks noChangeShapeType="1"/>
          </p:cNvSpPr>
          <p:nvPr/>
        </p:nvSpPr>
        <p:spPr bwMode="auto">
          <a:xfrm>
            <a:off x="8086725" y="376555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3" name="Rectangle 155"/>
          <p:cNvSpPr>
            <a:spLocks noChangeArrowheads="1"/>
          </p:cNvSpPr>
          <p:nvPr/>
        </p:nvSpPr>
        <p:spPr bwMode="auto">
          <a:xfrm>
            <a:off x="8399463" y="3556000"/>
            <a:ext cx="3556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4" name="Rectangle 156"/>
          <p:cNvSpPr>
            <a:spLocks noChangeArrowheads="1"/>
          </p:cNvSpPr>
          <p:nvPr/>
        </p:nvSpPr>
        <p:spPr bwMode="auto">
          <a:xfrm>
            <a:off x="8054975" y="3533775"/>
            <a:ext cx="368300" cy="127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5" name="Line 157"/>
          <p:cNvSpPr>
            <a:spLocks noChangeShapeType="1"/>
          </p:cNvSpPr>
          <p:nvPr/>
        </p:nvSpPr>
        <p:spPr bwMode="auto">
          <a:xfrm>
            <a:off x="8086725" y="39497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6" name="Line 158"/>
          <p:cNvSpPr>
            <a:spLocks noChangeShapeType="1"/>
          </p:cNvSpPr>
          <p:nvPr/>
        </p:nvSpPr>
        <p:spPr bwMode="auto">
          <a:xfrm>
            <a:off x="8086725" y="41275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7" name="Line 159"/>
          <p:cNvSpPr>
            <a:spLocks noChangeShapeType="1"/>
          </p:cNvSpPr>
          <p:nvPr/>
        </p:nvSpPr>
        <p:spPr bwMode="auto">
          <a:xfrm>
            <a:off x="8086725" y="43053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8" name="Line 160"/>
          <p:cNvSpPr>
            <a:spLocks noChangeShapeType="1"/>
          </p:cNvSpPr>
          <p:nvPr/>
        </p:nvSpPr>
        <p:spPr bwMode="auto">
          <a:xfrm>
            <a:off x="8088313" y="4826000"/>
            <a:ext cx="8207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9" name="Line 161"/>
          <p:cNvSpPr>
            <a:spLocks noChangeShapeType="1"/>
          </p:cNvSpPr>
          <p:nvPr/>
        </p:nvSpPr>
        <p:spPr bwMode="auto">
          <a:xfrm>
            <a:off x="8086725" y="44704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0" name="Line 162"/>
          <p:cNvSpPr>
            <a:spLocks noChangeShapeType="1"/>
          </p:cNvSpPr>
          <p:nvPr/>
        </p:nvSpPr>
        <p:spPr bwMode="auto">
          <a:xfrm>
            <a:off x="8086725" y="50038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1" name="Line 163"/>
          <p:cNvSpPr>
            <a:spLocks noChangeShapeType="1"/>
          </p:cNvSpPr>
          <p:nvPr/>
        </p:nvSpPr>
        <p:spPr bwMode="auto">
          <a:xfrm>
            <a:off x="8086725" y="51816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2" name="Line 164"/>
          <p:cNvSpPr>
            <a:spLocks noChangeShapeType="1"/>
          </p:cNvSpPr>
          <p:nvPr/>
        </p:nvSpPr>
        <p:spPr bwMode="auto">
          <a:xfrm>
            <a:off x="8086725" y="4648200"/>
            <a:ext cx="8207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3" name="Line 165"/>
          <p:cNvSpPr>
            <a:spLocks noChangeShapeType="1"/>
          </p:cNvSpPr>
          <p:nvPr/>
        </p:nvSpPr>
        <p:spPr bwMode="auto">
          <a:xfrm>
            <a:off x="8507413" y="4032250"/>
            <a:ext cx="0" cy="11811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4" name="Line 166"/>
          <p:cNvSpPr>
            <a:spLocks noChangeShapeType="1"/>
          </p:cNvSpPr>
          <p:nvPr/>
        </p:nvSpPr>
        <p:spPr bwMode="auto">
          <a:xfrm>
            <a:off x="8494713" y="3962400"/>
            <a:ext cx="19050" cy="5207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5" name="Rectangle 167"/>
          <p:cNvSpPr>
            <a:spLocks noChangeArrowheads="1"/>
          </p:cNvSpPr>
          <p:nvPr/>
        </p:nvSpPr>
        <p:spPr bwMode="auto">
          <a:xfrm>
            <a:off x="8018463" y="3373438"/>
            <a:ext cx="836612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1800" b="1">
                <a:solidFill>
                  <a:srgbClr val="000000"/>
                </a:solidFill>
                <a:latin typeface="Limon S1" charset="0"/>
              </a:rPr>
              <a:t>esþc</a:t>
            </a:r>
          </a:p>
        </p:txBody>
      </p:sp>
      <p:sp>
        <p:nvSpPr>
          <p:cNvPr id="60456" name="Rectangle 168"/>
          <p:cNvSpPr>
            <a:spLocks noChangeArrowheads="1"/>
          </p:cNvSpPr>
          <p:nvPr/>
        </p:nvSpPr>
        <p:spPr bwMode="auto">
          <a:xfrm>
            <a:off x="8158163" y="3554413"/>
            <a:ext cx="5969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s- da-s</a:t>
            </a:r>
          </a:p>
        </p:txBody>
      </p:sp>
      <p:sp>
        <p:nvSpPr>
          <p:cNvPr id="458921" name="Rectangle 169"/>
          <p:cNvSpPr>
            <a:spLocks noChangeArrowheads="1"/>
          </p:cNvSpPr>
          <p:nvPr/>
        </p:nvSpPr>
        <p:spPr bwMode="auto">
          <a:xfrm>
            <a:off x="7937500" y="3706813"/>
            <a:ext cx="112077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 kar)ak;Ebk 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</a:p>
        </p:txBody>
      </p:sp>
      <p:sp>
        <p:nvSpPr>
          <p:cNvPr id="60458" name="Rectangle 170"/>
          <p:cNvSpPr>
            <a:spLocks noChangeArrowheads="1"/>
          </p:cNvSpPr>
          <p:nvPr/>
        </p:nvSpPr>
        <p:spPr bwMode="auto">
          <a:xfrm>
            <a:off x="7988300" y="3897313"/>
            <a:ext cx="10398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xageCIg     xagt,Úg </a:t>
            </a:r>
          </a:p>
        </p:txBody>
      </p:sp>
      <p:sp>
        <p:nvSpPr>
          <p:cNvPr id="458923" name="Rectangle 171"/>
          <p:cNvSpPr>
            <a:spLocks noChangeArrowheads="1"/>
          </p:cNvSpPr>
          <p:nvPr/>
        </p:nvSpPr>
        <p:spPr bwMode="auto">
          <a:xfrm>
            <a:off x="8199438" y="4425950"/>
            <a:ext cx="5556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BYkehara</a:t>
            </a:r>
          </a:p>
        </p:txBody>
      </p:sp>
      <p:grpSp>
        <p:nvGrpSpPr>
          <p:cNvPr id="60460" name="Group 178"/>
          <p:cNvGrpSpPr>
            <a:grpSpLocks/>
          </p:cNvGrpSpPr>
          <p:nvPr/>
        </p:nvGrpSpPr>
        <p:grpSpPr bwMode="auto">
          <a:xfrm>
            <a:off x="7972425" y="4075113"/>
            <a:ext cx="1084263" cy="493712"/>
            <a:chOff x="5022" y="2567"/>
            <a:chExt cx="683" cy="311"/>
          </a:xfrm>
        </p:grpSpPr>
        <p:sp>
          <p:nvSpPr>
            <p:cNvPr id="60463" name="Rectangle 173"/>
            <p:cNvSpPr>
              <a:spLocks noChangeArrowheads="1"/>
            </p:cNvSpPr>
            <p:nvPr/>
          </p:nvSpPr>
          <p:spPr bwMode="auto">
            <a:xfrm>
              <a:off x="5022" y="2575"/>
              <a:ext cx="42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G</a:t>
              </a:r>
              <a:r>
                <a:rPr lang="ja-JP" altLang="en-US" sz="1600" b="1">
                  <a:solidFill>
                    <a:srgbClr val="000000"/>
                  </a:solidFill>
                  <a:latin typeface="Limon S1" charset="0"/>
                </a:rPr>
                <a:t>‘</a:t>
              </a:r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ÍRsaEGl</a:t>
              </a:r>
            </a:p>
          </p:txBody>
        </p:sp>
        <p:sp>
          <p:nvSpPr>
            <p:cNvPr id="60464" name="Rectangle 174"/>
            <p:cNvSpPr>
              <a:spLocks noChangeArrowheads="1"/>
            </p:cNvSpPr>
            <p:nvPr/>
          </p:nvSpPr>
          <p:spPr bwMode="auto">
            <a:xfrm>
              <a:off x="5346" y="2567"/>
              <a:ext cx="359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 yUda   </a:t>
              </a:r>
            </a:p>
          </p:txBody>
        </p:sp>
        <p:sp>
          <p:nvSpPr>
            <p:cNvPr id="60465" name="Rectangle 175"/>
            <p:cNvSpPr>
              <a:spLocks noChangeArrowheads="1"/>
            </p:cNvSpPr>
            <p:nvPr/>
          </p:nvSpPr>
          <p:spPr bwMode="auto">
            <a:xfrm>
              <a:off x="5105" y="2668"/>
              <a:ext cx="51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10             2</a:t>
              </a:r>
            </a:p>
          </p:txBody>
        </p:sp>
      </p:grpSp>
      <p:sp>
        <p:nvSpPr>
          <p:cNvPr id="458928" name="Rectangle 176"/>
          <p:cNvSpPr>
            <a:spLocks noChangeArrowheads="1"/>
          </p:cNvSpPr>
          <p:nvPr/>
        </p:nvSpPr>
        <p:spPr bwMode="auto">
          <a:xfrm>
            <a:off x="8091488" y="65325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60462" name="Text Box 177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8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8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8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8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8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8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8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8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8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8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8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8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8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8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8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8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8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8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8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8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8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8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8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8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8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8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8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8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8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8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765" grpId="0" animBg="1"/>
      <p:bldP spid="458821" grpId="0" animBg="1"/>
      <p:bldP spid="458822" grpId="0" animBg="1"/>
      <p:bldP spid="458823" grpId="0" animBg="1" autoUpdateAnimBg="0"/>
      <p:bldP spid="458824" grpId="0" animBg="1"/>
      <p:bldP spid="458825" grpId="0" animBg="1"/>
      <p:bldP spid="458826" grpId="0" animBg="1"/>
      <p:bldP spid="45882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113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61532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61538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61540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541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61539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533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4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5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6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7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443" name="Group 113"/>
          <p:cNvGrpSpPr>
            <a:grpSpLocks/>
          </p:cNvGrpSpPr>
          <p:nvPr/>
        </p:nvGrpSpPr>
        <p:grpSpPr bwMode="auto">
          <a:xfrm>
            <a:off x="6083300" y="3154363"/>
            <a:ext cx="1289050" cy="1435100"/>
            <a:chOff x="1084" y="711"/>
            <a:chExt cx="2950" cy="2769"/>
          </a:xfrm>
        </p:grpSpPr>
        <p:grpSp>
          <p:nvGrpSpPr>
            <p:cNvPr id="61522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61528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61530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531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61529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523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4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5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6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7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9778" name="Rectangle 2"/>
          <p:cNvSpPr>
            <a:spLocks noChangeArrowheads="1"/>
          </p:cNvSpPr>
          <p:nvPr/>
        </p:nvSpPr>
        <p:spPr bwMode="auto">
          <a:xfrm>
            <a:off x="3130550" y="13906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1445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6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Rectangle 5"/>
          <p:cNvSpPr>
            <a:spLocks noChangeArrowheads="1"/>
          </p:cNvSpPr>
          <p:nvPr/>
        </p:nvSpPr>
        <p:spPr bwMode="auto">
          <a:xfrm>
            <a:off x="3421063" y="879475"/>
            <a:ext cx="7016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latin typeface="Limon R1" charset="0"/>
              </a:rPr>
              <a:t>esþc</a:t>
            </a:r>
          </a:p>
        </p:txBody>
      </p:sp>
      <p:sp>
        <p:nvSpPr>
          <p:cNvPr id="61448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783" name="Rectangle 7"/>
          <p:cNvSpPr>
            <a:spLocks noChangeArrowheads="1"/>
          </p:cNvSpPr>
          <p:nvPr/>
        </p:nvSpPr>
        <p:spPr bwMode="auto">
          <a:xfrm>
            <a:off x="4722813" y="833438"/>
            <a:ext cx="203358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CuMvij 1000 m&gt;K&gt;s</a:t>
            </a:r>
          </a:p>
        </p:txBody>
      </p:sp>
      <p:sp>
        <p:nvSpPr>
          <p:cNvPr id="61450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1" name="Rectangle 10"/>
          <p:cNvSpPr>
            <a:spLocks noChangeArrowheads="1"/>
          </p:cNvSpPr>
          <p:nvPr/>
        </p:nvSpPr>
        <p:spPr bwMode="auto">
          <a:xfrm>
            <a:off x="3846513" y="1260475"/>
            <a:ext cx="15779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bg2"/>
                </a:solidFill>
                <a:latin typeface="Limon S1" charset="0"/>
              </a:rPr>
              <a:t>s - da - s</a:t>
            </a:r>
          </a:p>
        </p:txBody>
      </p:sp>
      <p:sp>
        <p:nvSpPr>
          <p:cNvPr id="61452" name="Rectangle 11"/>
          <p:cNvSpPr>
            <a:spLocks noChangeArrowheads="1"/>
          </p:cNvSpPr>
          <p:nvPr/>
        </p:nvSpPr>
        <p:spPr bwMode="auto">
          <a:xfrm>
            <a:off x="3643313" y="3216275"/>
            <a:ext cx="17367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chemeClr val="bg2"/>
                </a:solidFill>
                <a:latin typeface="Limon S1" charset="0"/>
              </a:rPr>
              <a:t>10                  2</a:t>
            </a:r>
          </a:p>
        </p:txBody>
      </p:sp>
      <p:sp>
        <p:nvSpPr>
          <p:cNvPr id="459788" name="Rectangle 12"/>
          <p:cNvSpPr>
            <a:spLocks noChangeArrowheads="1"/>
          </p:cNvSpPr>
          <p:nvPr/>
        </p:nvSpPr>
        <p:spPr bwMode="auto">
          <a:xfrm>
            <a:off x="3338513" y="3987800"/>
            <a:ext cx="27971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latin typeface="Limon S1" charset="0"/>
              </a:rPr>
              <a:t>20 y                 20 r </a:t>
            </a:r>
          </a:p>
        </p:txBody>
      </p:sp>
      <p:sp>
        <p:nvSpPr>
          <p:cNvPr id="459790" name="Rectangle 14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61455" name="Group 198"/>
          <p:cNvGrpSpPr>
            <a:grpSpLocks/>
          </p:cNvGrpSpPr>
          <p:nvPr/>
        </p:nvGrpSpPr>
        <p:grpSpPr bwMode="auto">
          <a:xfrm>
            <a:off x="901700" y="2451100"/>
            <a:ext cx="2130425" cy="1917700"/>
            <a:chOff x="568" y="1544"/>
            <a:chExt cx="1342" cy="1208"/>
          </a:xfrm>
        </p:grpSpPr>
        <p:grpSp>
          <p:nvGrpSpPr>
            <p:cNvPr id="61517" name="Group 16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459793" name="Oval 17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1520" name="Freeform 18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21" name="Freeform 19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9796" name="Rectangle 20"/>
            <p:cNvSpPr>
              <a:spLocks noChangeArrowheads="1"/>
            </p:cNvSpPr>
            <p:nvPr/>
          </p:nvSpPr>
          <p:spPr bwMode="auto">
            <a:xfrm>
              <a:off x="748" y="1544"/>
              <a:ext cx="1162" cy="8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800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G </a:t>
              </a:r>
              <a:r>
                <a:rPr lang="en-US" sz="8000">
                  <a:solidFill>
                    <a:srgbClr val="51DC00"/>
                  </a:solidFill>
                  <a:latin typeface="Limon S1" pitchFamily="2" charset="0"/>
                  <a:ea typeface="+mn-ea"/>
                  <a:cs typeface="+mn-cs"/>
                </a:rPr>
                <a:t>sþ </a:t>
              </a:r>
              <a:r>
                <a:rPr lang="en-US" sz="4800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Qø</a:t>
              </a:r>
            </a:p>
          </p:txBody>
        </p:sp>
      </p:grpSp>
      <p:sp>
        <p:nvSpPr>
          <p:cNvPr id="61456" name="Rectangle 21"/>
          <p:cNvSpPr>
            <a:spLocks noChangeArrowheads="1"/>
          </p:cNvSpPr>
          <p:nvPr/>
        </p:nvSpPr>
        <p:spPr bwMode="auto">
          <a:xfrm>
            <a:off x="3243263" y="2163763"/>
            <a:ext cx="284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 b="1">
                <a:solidFill>
                  <a:schemeClr val="bg2"/>
                </a:solidFill>
                <a:latin typeface="Limon S1" charset="0"/>
              </a:rPr>
              <a:t>xageCIg         xagt,Úg</a:t>
            </a:r>
          </a:p>
        </p:txBody>
      </p:sp>
      <p:sp>
        <p:nvSpPr>
          <p:cNvPr id="61457" name="Rectangle 22"/>
          <p:cNvSpPr>
            <a:spLocks noChangeArrowheads="1"/>
          </p:cNvSpPr>
          <p:nvPr/>
        </p:nvSpPr>
        <p:spPr bwMode="auto">
          <a:xfrm>
            <a:off x="3143250" y="2657475"/>
            <a:ext cx="2628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bg2"/>
                </a:solidFill>
                <a:latin typeface="Limon S1" charset="0"/>
              </a:rPr>
              <a:t>G</a:t>
            </a:r>
            <a:r>
              <a:rPr lang="ja-JP" altLang="en-US" sz="4000" b="1">
                <a:solidFill>
                  <a:schemeClr val="bg2"/>
                </a:solidFill>
                <a:latin typeface="Limon S1" charset="0"/>
              </a:rPr>
              <a:t>‘</a:t>
            </a:r>
            <a:r>
              <a:rPr lang="en-US" sz="4000" b="1">
                <a:solidFill>
                  <a:schemeClr val="bg2"/>
                </a:solidFill>
                <a:latin typeface="Limon S1" charset="0"/>
              </a:rPr>
              <a:t>ÍRsaEGl          yUda </a:t>
            </a:r>
          </a:p>
        </p:txBody>
      </p:sp>
      <p:sp>
        <p:nvSpPr>
          <p:cNvPr id="61458" name="Rectangle 23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9" name="Line 24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0" name="Line 25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1" name="Line 26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2" name="Line 27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3" name="Line 28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4" name="Line 29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5" name="Line 30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6" name="Line 31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7" name="Line 32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8" name="Rectangle 33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9" name="Rectangle 34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0" name="Rectangle 35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1" name="Rectangle 36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19" name="Rectangle 43"/>
          <p:cNvSpPr>
            <a:spLocks noChangeArrowheads="1"/>
          </p:cNvSpPr>
          <p:nvPr/>
        </p:nvSpPr>
        <p:spPr bwMode="auto">
          <a:xfrm>
            <a:off x="3173413" y="1704975"/>
            <a:ext cx="315753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&lt;&lt;&lt;&lt; </a:t>
            </a:r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kar)ak;Ebk 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&gt;&gt;&gt;&gt;</a:t>
            </a:r>
          </a:p>
        </p:txBody>
      </p:sp>
      <p:sp>
        <p:nvSpPr>
          <p:cNvPr id="61473" name="Line 44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21" name="Rectangle 45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61475" name="Line 47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9824" name="Rectangle 48"/>
          <p:cNvSpPr>
            <a:spLocks noChangeArrowheads="1"/>
          </p:cNvSpPr>
          <p:nvPr/>
        </p:nvSpPr>
        <p:spPr bwMode="auto">
          <a:xfrm>
            <a:off x="3319463" y="3616325"/>
            <a:ext cx="218598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         </a:t>
            </a:r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BYkehara</a:t>
            </a:r>
          </a:p>
        </p:txBody>
      </p:sp>
      <p:grpSp>
        <p:nvGrpSpPr>
          <p:cNvPr id="10" name="Group 194"/>
          <p:cNvGrpSpPr>
            <a:grpSpLocks/>
          </p:cNvGrpSpPr>
          <p:nvPr/>
        </p:nvGrpSpPr>
        <p:grpSpPr bwMode="auto">
          <a:xfrm>
            <a:off x="1254125" y="4618038"/>
            <a:ext cx="6692900" cy="663575"/>
            <a:chOff x="790" y="2909"/>
            <a:chExt cx="4216" cy="418"/>
          </a:xfrm>
        </p:grpSpPr>
        <p:sp>
          <p:nvSpPr>
            <p:cNvPr id="459825" name="Rectangle 49"/>
            <p:cNvSpPr>
              <a:spLocks noChangeArrowheads="1"/>
            </p:cNvSpPr>
            <p:nvPr/>
          </p:nvSpPr>
          <p:spPr bwMode="auto">
            <a:xfrm>
              <a:off x="790" y="2916"/>
              <a:ext cx="1887" cy="411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 b="1">
                  <a:solidFill>
                    <a:srgbClr val="A8001C"/>
                  </a:solidFill>
                  <a:latin typeface="Limon S1" pitchFamily="2" charset="0"/>
                  <a:ea typeface="+mn-ea"/>
                  <a:cs typeface="+mn-cs"/>
                </a:rPr>
                <a:t>GaNacRkxageCIg ³ eyhUe)am</a:t>
              </a:r>
            </a:p>
          </p:txBody>
        </p:sp>
        <p:sp>
          <p:nvSpPr>
            <p:cNvPr id="459826" name="Rectangle 50"/>
            <p:cNvSpPr>
              <a:spLocks noChangeArrowheads="1"/>
            </p:cNvSpPr>
            <p:nvPr/>
          </p:nvSpPr>
          <p:spPr bwMode="auto">
            <a:xfrm>
              <a:off x="3119" y="2909"/>
              <a:ext cx="1887" cy="411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3200" b="1">
                  <a:solidFill>
                    <a:srgbClr val="A8001C"/>
                  </a:solidFill>
                  <a:latin typeface="Limon S1" charset="0"/>
                </a:rPr>
                <a:t>GaNacRkxagt,Úg ³ erhUe)am</a:t>
              </a:r>
              <a:endParaRPr lang="en-US" sz="3600" b="1">
                <a:solidFill>
                  <a:srgbClr val="A8001C"/>
                </a:solidFill>
              </a:endParaRPr>
            </a:p>
          </p:txBody>
        </p:sp>
      </p:grpSp>
      <p:grpSp>
        <p:nvGrpSpPr>
          <p:cNvPr id="11" name="Group 195"/>
          <p:cNvGrpSpPr>
            <a:grpSpLocks/>
          </p:cNvGrpSpPr>
          <p:nvPr/>
        </p:nvGrpSpPr>
        <p:grpSpPr bwMode="auto">
          <a:xfrm>
            <a:off x="820738" y="5365750"/>
            <a:ext cx="8118475" cy="652463"/>
            <a:chOff x="517" y="3380"/>
            <a:chExt cx="5114" cy="411"/>
          </a:xfrm>
        </p:grpSpPr>
        <p:sp>
          <p:nvSpPr>
            <p:cNvPr id="459827" name="Rectangle 51"/>
            <p:cNvSpPr>
              <a:spLocks noChangeArrowheads="1"/>
            </p:cNvSpPr>
            <p:nvPr/>
          </p:nvSpPr>
          <p:spPr bwMode="auto">
            <a:xfrm>
              <a:off x="517" y="3380"/>
              <a:ext cx="2012" cy="411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 b="1">
                  <a:solidFill>
                    <a:srgbClr val="A8001C"/>
                  </a:solidFill>
                  <a:latin typeface="Limon S1" pitchFamily="2" charset="0"/>
                  <a:ea typeface="+mn-ea"/>
                  <a:cs typeface="+mn-cs"/>
                </a:rPr>
                <a:t>KµanesþcNal¥mñak;eLIy</a:t>
              </a:r>
            </a:p>
          </p:txBody>
        </p:sp>
        <p:sp>
          <p:nvSpPr>
            <p:cNvPr id="459828" name="Rectangle 52"/>
            <p:cNvSpPr>
              <a:spLocks noChangeArrowheads="1"/>
            </p:cNvSpPr>
            <p:nvPr/>
          </p:nvSpPr>
          <p:spPr bwMode="auto">
            <a:xfrm>
              <a:off x="3356" y="3380"/>
              <a:ext cx="2275" cy="411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400" b="1">
                  <a:solidFill>
                    <a:srgbClr val="A8001C"/>
                  </a:solidFill>
                  <a:latin typeface="Limon S1" pitchFamily="2" charset="0"/>
                  <a:ea typeface="+mn-ea"/>
                  <a:cs typeface="+mn-cs"/>
                </a:rPr>
                <a:t> </a:t>
              </a:r>
              <a:r>
                <a:rPr lang="en-US" sz="3200" b="1">
                  <a:solidFill>
                    <a:srgbClr val="A8001C"/>
                  </a:solidFill>
                  <a:latin typeface="Limon S1" pitchFamily="2" charset="0"/>
                  <a:ea typeface="+mn-ea"/>
                  <a:cs typeface="+mn-cs"/>
                </a:rPr>
                <a:t>manesþc </a:t>
              </a:r>
              <a:r>
                <a:rPr lang="en-US" sz="3200" b="1" u="sng">
                  <a:solidFill>
                    <a:srgbClr val="A8001C"/>
                  </a:solidFill>
                  <a:latin typeface="Limon S1" pitchFamily="2" charset="0"/>
                  <a:ea typeface="+mn-ea"/>
                  <a:cs typeface="+mn-cs"/>
                </a:rPr>
                <a:t>xøH</a:t>
              </a:r>
              <a:r>
                <a:rPr lang="en-US" sz="3200" b="1">
                  <a:solidFill>
                    <a:srgbClr val="A8001C"/>
                  </a:solidFill>
                  <a:latin typeface="Limon S1" pitchFamily="2" charset="0"/>
                  <a:ea typeface="+mn-ea"/>
                  <a:cs typeface="+mn-cs"/>
                </a:rPr>
                <a:t> l¥</a:t>
              </a:r>
            </a:p>
          </p:txBody>
        </p:sp>
      </p:grpSp>
      <p:sp>
        <p:nvSpPr>
          <p:cNvPr id="61479" name="Text Box 83"/>
          <p:cNvSpPr txBox="1">
            <a:spLocks noChangeArrowheads="1"/>
          </p:cNvSpPr>
          <p:nvPr/>
        </p:nvSpPr>
        <p:spPr bwMode="auto">
          <a:xfrm>
            <a:off x="1765300" y="-127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1 BgSavtakSRt 12- 1BgSavtakSRt 24</a:t>
            </a:r>
            <a:endParaRPr lang="en-US" sz="1600" b="1">
              <a:solidFill>
                <a:schemeClr val="tx1"/>
              </a:solidFill>
            </a:endParaRPr>
          </a:p>
        </p:txBody>
      </p:sp>
      <p:grpSp>
        <p:nvGrpSpPr>
          <p:cNvPr id="61480" name="Group 197"/>
          <p:cNvGrpSpPr>
            <a:grpSpLocks/>
          </p:cNvGrpSpPr>
          <p:nvPr/>
        </p:nvGrpSpPr>
        <p:grpSpPr bwMode="auto">
          <a:xfrm>
            <a:off x="8018463" y="3373438"/>
            <a:ext cx="981075" cy="1906587"/>
            <a:chOff x="5051" y="2125"/>
            <a:chExt cx="618" cy="1201"/>
          </a:xfrm>
        </p:grpSpPr>
        <p:sp>
          <p:nvSpPr>
            <p:cNvPr id="61496" name="Freeform 135"/>
            <p:cNvSpPr>
              <a:spLocks/>
            </p:cNvSpPr>
            <p:nvPr/>
          </p:nvSpPr>
          <p:spPr bwMode="auto">
            <a:xfrm>
              <a:off x="5539" y="2244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97" name="AutoShape 136"/>
            <p:cNvSpPr>
              <a:spLocks noChangeArrowheads="1"/>
            </p:cNvSpPr>
            <p:nvPr/>
          </p:nvSpPr>
          <p:spPr bwMode="auto">
            <a:xfrm>
              <a:off x="5056" y="2172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8" name="Rectangle 137"/>
            <p:cNvSpPr>
              <a:spLocks noChangeArrowheads="1"/>
            </p:cNvSpPr>
            <p:nvPr/>
          </p:nvSpPr>
          <p:spPr bwMode="auto">
            <a:xfrm>
              <a:off x="5057" y="2273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9" name="Line 138"/>
            <p:cNvSpPr>
              <a:spLocks noChangeShapeType="1"/>
            </p:cNvSpPr>
            <p:nvPr/>
          </p:nvSpPr>
          <p:spPr bwMode="auto">
            <a:xfrm>
              <a:off x="5094" y="237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0" name="Rectangle 139"/>
            <p:cNvSpPr>
              <a:spLocks noChangeArrowheads="1"/>
            </p:cNvSpPr>
            <p:nvPr/>
          </p:nvSpPr>
          <p:spPr bwMode="auto">
            <a:xfrm>
              <a:off x="5291" y="2240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1" name="Rectangle 140"/>
            <p:cNvSpPr>
              <a:spLocks noChangeArrowheads="1"/>
            </p:cNvSpPr>
            <p:nvPr/>
          </p:nvSpPr>
          <p:spPr bwMode="auto">
            <a:xfrm>
              <a:off x="5074" y="2226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2" name="Line 141"/>
            <p:cNvSpPr>
              <a:spLocks noChangeShapeType="1"/>
            </p:cNvSpPr>
            <p:nvPr/>
          </p:nvSpPr>
          <p:spPr bwMode="auto">
            <a:xfrm>
              <a:off x="5094" y="24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3" name="Line 142"/>
            <p:cNvSpPr>
              <a:spLocks noChangeShapeType="1"/>
            </p:cNvSpPr>
            <p:nvPr/>
          </p:nvSpPr>
          <p:spPr bwMode="auto">
            <a:xfrm>
              <a:off x="5094" y="26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4" name="Line 143"/>
            <p:cNvSpPr>
              <a:spLocks noChangeShapeType="1"/>
            </p:cNvSpPr>
            <p:nvPr/>
          </p:nvSpPr>
          <p:spPr bwMode="auto">
            <a:xfrm>
              <a:off x="5094" y="271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5" name="Line 144"/>
            <p:cNvSpPr>
              <a:spLocks noChangeShapeType="1"/>
            </p:cNvSpPr>
            <p:nvPr/>
          </p:nvSpPr>
          <p:spPr bwMode="auto">
            <a:xfrm>
              <a:off x="5095" y="30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6" name="Line 145"/>
            <p:cNvSpPr>
              <a:spLocks noChangeShapeType="1"/>
            </p:cNvSpPr>
            <p:nvPr/>
          </p:nvSpPr>
          <p:spPr bwMode="auto">
            <a:xfrm>
              <a:off x="5094" y="28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7" name="Line 146"/>
            <p:cNvSpPr>
              <a:spLocks noChangeShapeType="1"/>
            </p:cNvSpPr>
            <p:nvPr/>
          </p:nvSpPr>
          <p:spPr bwMode="auto">
            <a:xfrm>
              <a:off x="5094" y="31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8" name="Line 147"/>
            <p:cNvSpPr>
              <a:spLocks noChangeShapeType="1"/>
            </p:cNvSpPr>
            <p:nvPr/>
          </p:nvSpPr>
          <p:spPr bwMode="auto">
            <a:xfrm>
              <a:off x="5094" y="326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9" name="Line 148"/>
            <p:cNvSpPr>
              <a:spLocks noChangeShapeType="1"/>
            </p:cNvSpPr>
            <p:nvPr/>
          </p:nvSpPr>
          <p:spPr bwMode="auto">
            <a:xfrm>
              <a:off x="5094" y="29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0" name="Line 149"/>
            <p:cNvSpPr>
              <a:spLocks noChangeShapeType="1"/>
            </p:cNvSpPr>
            <p:nvPr/>
          </p:nvSpPr>
          <p:spPr bwMode="auto">
            <a:xfrm>
              <a:off x="5359" y="2540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1" name="Line 150"/>
            <p:cNvSpPr>
              <a:spLocks noChangeShapeType="1"/>
            </p:cNvSpPr>
            <p:nvPr/>
          </p:nvSpPr>
          <p:spPr bwMode="auto">
            <a:xfrm>
              <a:off x="5351" y="2496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2" name="Rectangle 151"/>
            <p:cNvSpPr>
              <a:spLocks noChangeArrowheads="1"/>
            </p:cNvSpPr>
            <p:nvPr/>
          </p:nvSpPr>
          <p:spPr bwMode="auto">
            <a:xfrm>
              <a:off x="5051" y="2125"/>
              <a:ext cx="527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1800" b="1">
                  <a:solidFill>
                    <a:srgbClr val="000000"/>
                  </a:solidFill>
                  <a:latin typeface="Limon S1" charset="0"/>
                </a:rPr>
                <a:t>esþc</a:t>
              </a:r>
            </a:p>
          </p:txBody>
        </p:sp>
      </p:grpSp>
      <p:sp>
        <p:nvSpPr>
          <p:cNvPr id="61481" name="Rectangle 152"/>
          <p:cNvSpPr>
            <a:spLocks noChangeArrowheads="1"/>
          </p:cNvSpPr>
          <p:nvPr/>
        </p:nvSpPr>
        <p:spPr bwMode="auto">
          <a:xfrm>
            <a:off x="8158163" y="3560763"/>
            <a:ext cx="5969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s- da-s</a:t>
            </a:r>
          </a:p>
        </p:txBody>
      </p:sp>
      <p:sp>
        <p:nvSpPr>
          <p:cNvPr id="459929" name="Rectangle 153"/>
          <p:cNvSpPr>
            <a:spLocks noChangeArrowheads="1"/>
          </p:cNvSpPr>
          <p:nvPr/>
        </p:nvSpPr>
        <p:spPr bwMode="auto">
          <a:xfrm>
            <a:off x="7924800" y="3719513"/>
            <a:ext cx="112077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 kar)ak;Ebk 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</a:p>
        </p:txBody>
      </p:sp>
      <p:sp>
        <p:nvSpPr>
          <p:cNvPr id="61483" name="Rectangle 155"/>
          <p:cNvSpPr>
            <a:spLocks noChangeArrowheads="1"/>
          </p:cNvSpPr>
          <p:nvPr/>
        </p:nvSpPr>
        <p:spPr bwMode="auto">
          <a:xfrm>
            <a:off x="8032750" y="3910013"/>
            <a:ext cx="10398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xageCIg     xagt,Úg </a:t>
            </a:r>
          </a:p>
        </p:txBody>
      </p:sp>
      <p:sp>
        <p:nvSpPr>
          <p:cNvPr id="459934" name="Rectangle 158"/>
          <p:cNvSpPr>
            <a:spLocks noChangeArrowheads="1"/>
          </p:cNvSpPr>
          <p:nvPr/>
        </p:nvSpPr>
        <p:spPr bwMode="auto">
          <a:xfrm>
            <a:off x="8148638" y="4413250"/>
            <a:ext cx="5556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BYkehara</a:t>
            </a:r>
          </a:p>
        </p:txBody>
      </p:sp>
      <p:sp>
        <p:nvSpPr>
          <p:cNvPr id="61485" name="Rectangle 159"/>
          <p:cNvSpPr>
            <a:spLocks noChangeArrowheads="1"/>
          </p:cNvSpPr>
          <p:nvPr/>
        </p:nvSpPr>
        <p:spPr bwMode="auto">
          <a:xfrm>
            <a:off x="8013700" y="4614863"/>
            <a:ext cx="920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20 y        20 r</a:t>
            </a:r>
          </a:p>
        </p:txBody>
      </p:sp>
      <p:sp>
        <p:nvSpPr>
          <p:cNvPr id="61486" name="Text Box 160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1487" name="Text Box 161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3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1488" name="Rectangle 163"/>
          <p:cNvSpPr>
            <a:spLocks noChangeArrowheads="1"/>
          </p:cNvSpPr>
          <p:nvPr/>
        </p:nvSpPr>
        <p:spPr bwMode="auto">
          <a:xfrm>
            <a:off x="7985125" y="4062413"/>
            <a:ext cx="7032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G</a:t>
            </a:r>
            <a:r>
              <a:rPr lang="ja-JP" altLang="en-US" sz="16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600" b="1">
                <a:solidFill>
                  <a:srgbClr val="000000"/>
                </a:solidFill>
                <a:latin typeface="Limon S1" charset="0"/>
              </a:rPr>
              <a:t>ÍRsaEGl</a:t>
            </a:r>
          </a:p>
        </p:txBody>
      </p:sp>
      <p:sp>
        <p:nvSpPr>
          <p:cNvPr id="61489" name="Rectangle 164"/>
          <p:cNvSpPr>
            <a:spLocks noChangeArrowheads="1"/>
          </p:cNvSpPr>
          <p:nvPr/>
        </p:nvSpPr>
        <p:spPr bwMode="auto">
          <a:xfrm>
            <a:off x="8467725" y="4068763"/>
            <a:ext cx="5699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 yUda   </a:t>
            </a:r>
          </a:p>
        </p:txBody>
      </p:sp>
      <p:sp>
        <p:nvSpPr>
          <p:cNvPr id="61490" name="Rectangle 165"/>
          <p:cNvSpPr>
            <a:spLocks noChangeArrowheads="1"/>
          </p:cNvSpPr>
          <p:nvPr/>
        </p:nvSpPr>
        <p:spPr bwMode="auto">
          <a:xfrm>
            <a:off x="8104188" y="4241800"/>
            <a:ext cx="8143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10             2</a:t>
            </a:r>
          </a:p>
        </p:txBody>
      </p:sp>
      <p:sp>
        <p:nvSpPr>
          <p:cNvPr id="459942" name="Rectangle 166"/>
          <p:cNvSpPr>
            <a:spLocks noChangeArrowheads="1"/>
          </p:cNvSpPr>
          <p:nvPr/>
        </p:nvSpPr>
        <p:spPr bwMode="auto">
          <a:xfrm>
            <a:off x="808831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61492" name="Text Box 167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sp>
        <p:nvSpPr>
          <p:cNvPr id="459945" name="Rectangle 169"/>
          <p:cNvSpPr>
            <a:spLocks noChangeArrowheads="1"/>
          </p:cNvSpPr>
          <p:nvPr/>
        </p:nvSpPr>
        <p:spPr bwMode="auto">
          <a:xfrm>
            <a:off x="6188075" y="2159000"/>
            <a:ext cx="2235200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2 saM&gt; 7³4-16</a:t>
            </a:r>
            <a:endParaRPr lang="en-US" b="1">
              <a:solidFill>
                <a:schemeClr val="tx1"/>
              </a:solidFill>
              <a:latin typeface="Helvetica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40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1 r)a&gt; 17³3-15</a:t>
            </a:r>
            <a:r>
              <a:rPr lang="en-US" b="1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 </a:t>
            </a:r>
          </a:p>
        </p:txBody>
      </p:sp>
      <p:sp>
        <p:nvSpPr>
          <p:cNvPr id="459968" name="Text Box 192"/>
          <p:cNvSpPr txBox="1">
            <a:spLocks noChangeArrowheads="1"/>
          </p:cNvSpPr>
          <p:nvPr/>
        </p:nvSpPr>
        <p:spPr bwMode="auto">
          <a:xfrm>
            <a:off x="5976938" y="1376363"/>
            <a:ext cx="12700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Limon R1" pitchFamily="2" charset="0"/>
                <a:ea typeface="+mn-ea"/>
                <a:cs typeface="+mn-cs"/>
              </a:rPr>
              <a:t>t da</a:t>
            </a:r>
          </a:p>
        </p:txBody>
      </p:sp>
      <p:sp>
        <p:nvSpPr>
          <p:cNvPr id="459969" name="Text Box 193"/>
          <p:cNvSpPr txBox="1">
            <a:spLocks noChangeArrowheads="1"/>
          </p:cNvSpPr>
          <p:nvPr/>
        </p:nvSpPr>
        <p:spPr bwMode="auto">
          <a:xfrm>
            <a:off x="6350000" y="3448050"/>
            <a:ext cx="8636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Limon R1" pitchFamily="2" charset="0"/>
                <a:ea typeface="+mn-ea"/>
                <a:cs typeface="+mn-cs"/>
              </a:rPr>
              <a:t>tf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9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788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113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62556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62562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62564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65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62563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2557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58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59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60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61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467" name="Group 113"/>
          <p:cNvGrpSpPr>
            <a:grpSpLocks/>
          </p:cNvGrpSpPr>
          <p:nvPr/>
        </p:nvGrpSpPr>
        <p:grpSpPr bwMode="auto">
          <a:xfrm>
            <a:off x="6083300" y="3154363"/>
            <a:ext cx="1289050" cy="1435100"/>
            <a:chOff x="1084" y="711"/>
            <a:chExt cx="2950" cy="2769"/>
          </a:xfrm>
        </p:grpSpPr>
        <p:grpSp>
          <p:nvGrpSpPr>
            <p:cNvPr id="62546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62552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62554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555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62553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2547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48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49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50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51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080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2469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0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1" name="Rectangle 5"/>
          <p:cNvSpPr>
            <a:spLocks noChangeArrowheads="1"/>
          </p:cNvSpPr>
          <p:nvPr/>
        </p:nvSpPr>
        <p:spPr bwMode="auto">
          <a:xfrm>
            <a:off x="3287713" y="879475"/>
            <a:ext cx="7016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latin typeface="Limon R1" charset="0"/>
              </a:rPr>
              <a:t>esþc</a:t>
            </a:r>
          </a:p>
        </p:txBody>
      </p:sp>
      <p:sp>
        <p:nvSpPr>
          <p:cNvPr id="62472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07" name="Rectangle 7"/>
          <p:cNvSpPr>
            <a:spLocks noChangeArrowheads="1"/>
          </p:cNvSpPr>
          <p:nvPr/>
        </p:nvSpPr>
        <p:spPr bwMode="auto">
          <a:xfrm>
            <a:off x="4714875" y="800100"/>
            <a:ext cx="2033588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CuMvij 1000 m&gt;K&gt;s</a:t>
            </a:r>
          </a:p>
        </p:txBody>
      </p:sp>
      <p:sp>
        <p:nvSpPr>
          <p:cNvPr id="62474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5" name="Rectangle 10"/>
          <p:cNvSpPr>
            <a:spLocks noChangeArrowheads="1"/>
          </p:cNvSpPr>
          <p:nvPr/>
        </p:nvSpPr>
        <p:spPr bwMode="auto">
          <a:xfrm>
            <a:off x="3846513" y="1273175"/>
            <a:ext cx="15779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bg2"/>
                </a:solidFill>
                <a:latin typeface="Limon S1" charset="0"/>
              </a:rPr>
              <a:t>s - da - s</a:t>
            </a:r>
          </a:p>
        </p:txBody>
      </p:sp>
      <p:sp>
        <p:nvSpPr>
          <p:cNvPr id="62476" name="Rectangle 11"/>
          <p:cNvSpPr>
            <a:spLocks noChangeArrowheads="1"/>
          </p:cNvSpPr>
          <p:nvPr/>
        </p:nvSpPr>
        <p:spPr bwMode="auto">
          <a:xfrm>
            <a:off x="3643313" y="3216275"/>
            <a:ext cx="17367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 b="1">
                <a:solidFill>
                  <a:schemeClr val="bg2"/>
                </a:solidFill>
                <a:latin typeface="Limon S1" charset="0"/>
              </a:rPr>
              <a:t>10                  2</a:t>
            </a:r>
          </a:p>
        </p:txBody>
      </p:sp>
      <p:sp>
        <p:nvSpPr>
          <p:cNvPr id="460814" name="Rectangle 14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62478" name="Group 204"/>
          <p:cNvGrpSpPr>
            <a:grpSpLocks/>
          </p:cNvGrpSpPr>
          <p:nvPr/>
        </p:nvGrpSpPr>
        <p:grpSpPr bwMode="auto">
          <a:xfrm>
            <a:off x="901700" y="2422525"/>
            <a:ext cx="2073275" cy="1946275"/>
            <a:chOff x="568" y="1526"/>
            <a:chExt cx="1306" cy="1226"/>
          </a:xfrm>
        </p:grpSpPr>
        <p:grpSp>
          <p:nvGrpSpPr>
            <p:cNvPr id="62541" name="Group 16"/>
            <p:cNvGrpSpPr>
              <a:grpSpLocks/>
            </p:cNvGrpSpPr>
            <p:nvPr/>
          </p:nvGrpSpPr>
          <p:grpSpPr bwMode="auto">
            <a:xfrm>
              <a:off x="568" y="1640"/>
              <a:ext cx="1249" cy="1112"/>
              <a:chOff x="568" y="1640"/>
              <a:chExt cx="1249" cy="1112"/>
            </a:xfrm>
          </p:grpSpPr>
          <p:sp>
            <p:nvSpPr>
              <p:cNvPr id="460817" name="Oval 17"/>
              <p:cNvSpPr>
                <a:spLocks noChangeArrowheads="1"/>
              </p:cNvSpPr>
              <p:nvPr/>
            </p:nvSpPr>
            <p:spPr bwMode="auto">
              <a:xfrm>
                <a:off x="568" y="1740"/>
                <a:ext cx="1024" cy="1012"/>
              </a:xfrm>
              <a:prstGeom prst="ellips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2544" name="Freeform 18"/>
              <p:cNvSpPr>
                <a:spLocks/>
              </p:cNvSpPr>
              <p:nvPr/>
            </p:nvSpPr>
            <p:spPr bwMode="auto">
              <a:xfrm>
                <a:off x="1024" y="1699"/>
                <a:ext cx="677" cy="571"/>
              </a:xfrm>
              <a:custGeom>
                <a:avLst/>
                <a:gdLst>
                  <a:gd name="T0" fmla="*/ 14 w 677"/>
                  <a:gd name="T1" fmla="*/ 27 h 571"/>
                  <a:gd name="T2" fmla="*/ 17 w 677"/>
                  <a:gd name="T3" fmla="*/ 75 h 571"/>
                  <a:gd name="T4" fmla="*/ 20 w 677"/>
                  <a:gd name="T5" fmla="*/ 122 h 571"/>
                  <a:gd name="T6" fmla="*/ 46 w 677"/>
                  <a:gd name="T7" fmla="*/ 145 h 571"/>
                  <a:gd name="T8" fmla="*/ 108 w 677"/>
                  <a:gd name="T9" fmla="*/ 164 h 571"/>
                  <a:gd name="T10" fmla="*/ 156 w 677"/>
                  <a:gd name="T11" fmla="*/ 185 h 571"/>
                  <a:gd name="T12" fmla="*/ 205 w 677"/>
                  <a:gd name="T13" fmla="*/ 194 h 571"/>
                  <a:gd name="T14" fmla="*/ 255 w 677"/>
                  <a:gd name="T15" fmla="*/ 214 h 571"/>
                  <a:gd name="T16" fmla="*/ 305 w 677"/>
                  <a:gd name="T17" fmla="*/ 247 h 571"/>
                  <a:gd name="T18" fmla="*/ 356 w 677"/>
                  <a:gd name="T19" fmla="*/ 280 h 571"/>
                  <a:gd name="T20" fmla="*/ 383 w 677"/>
                  <a:gd name="T21" fmla="*/ 326 h 571"/>
                  <a:gd name="T22" fmla="*/ 411 w 677"/>
                  <a:gd name="T23" fmla="*/ 372 h 571"/>
                  <a:gd name="T24" fmla="*/ 449 w 677"/>
                  <a:gd name="T25" fmla="*/ 406 h 571"/>
                  <a:gd name="T26" fmla="*/ 477 w 677"/>
                  <a:gd name="T27" fmla="*/ 452 h 571"/>
                  <a:gd name="T28" fmla="*/ 492 w 677"/>
                  <a:gd name="T29" fmla="*/ 498 h 571"/>
                  <a:gd name="T30" fmla="*/ 495 w 677"/>
                  <a:gd name="T31" fmla="*/ 546 h 571"/>
                  <a:gd name="T32" fmla="*/ 521 w 677"/>
                  <a:gd name="T33" fmla="*/ 569 h 571"/>
                  <a:gd name="T34" fmla="*/ 568 w 677"/>
                  <a:gd name="T35" fmla="*/ 565 h 571"/>
                  <a:gd name="T36" fmla="*/ 628 w 677"/>
                  <a:gd name="T37" fmla="*/ 561 h 571"/>
                  <a:gd name="T38" fmla="*/ 676 w 677"/>
                  <a:gd name="T39" fmla="*/ 558 h 571"/>
                  <a:gd name="T40" fmla="*/ 661 w 677"/>
                  <a:gd name="T41" fmla="*/ 511 h 571"/>
                  <a:gd name="T42" fmla="*/ 645 w 677"/>
                  <a:gd name="T43" fmla="*/ 464 h 571"/>
                  <a:gd name="T44" fmla="*/ 618 w 677"/>
                  <a:gd name="T45" fmla="*/ 418 h 571"/>
                  <a:gd name="T46" fmla="*/ 591 w 677"/>
                  <a:gd name="T47" fmla="*/ 372 h 571"/>
                  <a:gd name="T48" fmla="*/ 563 w 677"/>
                  <a:gd name="T49" fmla="*/ 326 h 571"/>
                  <a:gd name="T50" fmla="*/ 525 w 677"/>
                  <a:gd name="T51" fmla="*/ 280 h 571"/>
                  <a:gd name="T52" fmla="*/ 509 w 677"/>
                  <a:gd name="T53" fmla="*/ 233 h 571"/>
                  <a:gd name="T54" fmla="*/ 471 w 677"/>
                  <a:gd name="T55" fmla="*/ 199 h 571"/>
                  <a:gd name="T56" fmla="*/ 432 w 677"/>
                  <a:gd name="T57" fmla="*/ 166 h 571"/>
                  <a:gd name="T58" fmla="*/ 394 w 677"/>
                  <a:gd name="T59" fmla="*/ 132 h 571"/>
                  <a:gd name="T60" fmla="*/ 355 w 677"/>
                  <a:gd name="T61" fmla="*/ 99 h 571"/>
                  <a:gd name="T62" fmla="*/ 306 w 677"/>
                  <a:gd name="T63" fmla="*/ 78 h 571"/>
                  <a:gd name="T64" fmla="*/ 256 w 677"/>
                  <a:gd name="T65" fmla="*/ 59 h 571"/>
                  <a:gd name="T66" fmla="*/ 206 w 677"/>
                  <a:gd name="T67" fmla="*/ 38 h 571"/>
                  <a:gd name="T68" fmla="*/ 158 w 677"/>
                  <a:gd name="T69" fmla="*/ 29 h 571"/>
                  <a:gd name="T70" fmla="*/ 110 w 677"/>
                  <a:gd name="T71" fmla="*/ 21 h 571"/>
                  <a:gd name="T72" fmla="*/ 60 w 677"/>
                  <a:gd name="T73" fmla="*/ 0 h 571"/>
                  <a:gd name="T74" fmla="*/ 12 w 677"/>
                  <a:gd name="T75" fmla="*/ 3 h 57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7"/>
                  <a:gd name="T115" fmla="*/ 0 h 571"/>
                  <a:gd name="T116" fmla="*/ 677 w 677"/>
                  <a:gd name="T117" fmla="*/ 571 h 57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7" h="571">
                    <a:moveTo>
                      <a:pt x="0" y="4"/>
                    </a:moveTo>
                    <a:lnTo>
                      <a:pt x="14" y="27"/>
                    </a:lnTo>
                    <a:lnTo>
                      <a:pt x="15" y="51"/>
                    </a:lnTo>
                    <a:lnTo>
                      <a:pt x="17" y="75"/>
                    </a:lnTo>
                    <a:lnTo>
                      <a:pt x="19" y="98"/>
                    </a:lnTo>
                    <a:lnTo>
                      <a:pt x="20" y="122"/>
                    </a:lnTo>
                    <a:lnTo>
                      <a:pt x="22" y="146"/>
                    </a:lnTo>
                    <a:lnTo>
                      <a:pt x="46" y="145"/>
                    </a:lnTo>
                    <a:lnTo>
                      <a:pt x="83" y="154"/>
                    </a:lnTo>
                    <a:lnTo>
                      <a:pt x="108" y="164"/>
                    </a:lnTo>
                    <a:lnTo>
                      <a:pt x="132" y="175"/>
                    </a:lnTo>
                    <a:lnTo>
                      <a:pt x="156" y="185"/>
                    </a:lnTo>
                    <a:lnTo>
                      <a:pt x="180" y="183"/>
                    </a:lnTo>
                    <a:lnTo>
                      <a:pt x="205" y="194"/>
                    </a:lnTo>
                    <a:lnTo>
                      <a:pt x="230" y="204"/>
                    </a:lnTo>
                    <a:lnTo>
                      <a:pt x="255" y="214"/>
                    </a:lnTo>
                    <a:lnTo>
                      <a:pt x="280" y="225"/>
                    </a:lnTo>
                    <a:lnTo>
                      <a:pt x="305" y="247"/>
                    </a:lnTo>
                    <a:lnTo>
                      <a:pt x="331" y="269"/>
                    </a:lnTo>
                    <a:lnTo>
                      <a:pt x="356" y="280"/>
                    </a:lnTo>
                    <a:lnTo>
                      <a:pt x="370" y="303"/>
                    </a:lnTo>
                    <a:lnTo>
                      <a:pt x="383" y="326"/>
                    </a:lnTo>
                    <a:lnTo>
                      <a:pt x="397" y="349"/>
                    </a:lnTo>
                    <a:lnTo>
                      <a:pt x="411" y="372"/>
                    </a:lnTo>
                    <a:lnTo>
                      <a:pt x="436" y="383"/>
                    </a:lnTo>
                    <a:lnTo>
                      <a:pt x="449" y="406"/>
                    </a:lnTo>
                    <a:lnTo>
                      <a:pt x="463" y="429"/>
                    </a:lnTo>
                    <a:lnTo>
                      <a:pt x="477" y="452"/>
                    </a:lnTo>
                    <a:lnTo>
                      <a:pt x="490" y="475"/>
                    </a:lnTo>
                    <a:lnTo>
                      <a:pt x="492" y="498"/>
                    </a:lnTo>
                    <a:lnTo>
                      <a:pt x="494" y="522"/>
                    </a:lnTo>
                    <a:lnTo>
                      <a:pt x="495" y="546"/>
                    </a:lnTo>
                    <a:lnTo>
                      <a:pt x="497" y="570"/>
                    </a:lnTo>
                    <a:lnTo>
                      <a:pt x="521" y="569"/>
                    </a:lnTo>
                    <a:lnTo>
                      <a:pt x="545" y="567"/>
                    </a:lnTo>
                    <a:lnTo>
                      <a:pt x="568" y="565"/>
                    </a:lnTo>
                    <a:lnTo>
                      <a:pt x="604" y="563"/>
                    </a:lnTo>
                    <a:lnTo>
                      <a:pt x="628" y="561"/>
                    </a:lnTo>
                    <a:lnTo>
                      <a:pt x="652" y="559"/>
                    </a:lnTo>
                    <a:lnTo>
                      <a:pt x="676" y="558"/>
                    </a:lnTo>
                    <a:lnTo>
                      <a:pt x="674" y="534"/>
                    </a:lnTo>
                    <a:lnTo>
                      <a:pt x="661" y="511"/>
                    </a:lnTo>
                    <a:lnTo>
                      <a:pt x="659" y="487"/>
                    </a:lnTo>
                    <a:lnTo>
                      <a:pt x="645" y="464"/>
                    </a:lnTo>
                    <a:lnTo>
                      <a:pt x="632" y="441"/>
                    </a:lnTo>
                    <a:lnTo>
                      <a:pt x="618" y="418"/>
                    </a:lnTo>
                    <a:lnTo>
                      <a:pt x="604" y="395"/>
                    </a:lnTo>
                    <a:lnTo>
                      <a:pt x="591" y="372"/>
                    </a:lnTo>
                    <a:lnTo>
                      <a:pt x="577" y="349"/>
                    </a:lnTo>
                    <a:lnTo>
                      <a:pt x="563" y="326"/>
                    </a:lnTo>
                    <a:lnTo>
                      <a:pt x="539" y="303"/>
                    </a:lnTo>
                    <a:lnTo>
                      <a:pt x="525" y="280"/>
                    </a:lnTo>
                    <a:lnTo>
                      <a:pt x="523" y="256"/>
                    </a:lnTo>
                    <a:lnTo>
                      <a:pt x="509" y="233"/>
                    </a:lnTo>
                    <a:lnTo>
                      <a:pt x="485" y="223"/>
                    </a:lnTo>
                    <a:lnTo>
                      <a:pt x="471" y="199"/>
                    </a:lnTo>
                    <a:lnTo>
                      <a:pt x="446" y="189"/>
                    </a:lnTo>
                    <a:lnTo>
                      <a:pt x="432" y="166"/>
                    </a:lnTo>
                    <a:lnTo>
                      <a:pt x="419" y="143"/>
                    </a:lnTo>
                    <a:lnTo>
                      <a:pt x="394" y="132"/>
                    </a:lnTo>
                    <a:lnTo>
                      <a:pt x="380" y="109"/>
                    </a:lnTo>
                    <a:lnTo>
                      <a:pt x="355" y="99"/>
                    </a:lnTo>
                    <a:lnTo>
                      <a:pt x="331" y="89"/>
                    </a:lnTo>
                    <a:lnTo>
                      <a:pt x="306" y="78"/>
                    </a:lnTo>
                    <a:lnTo>
                      <a:pt x="281" y="69"/>
                    </a:lnTo>
                    <a:lnTo>
                      <a:pt x="256" y="59"/>
                    </a:lnTo>
                    <a:lnTo>
                      <a:pt x="231" y="48"/>
                    </a:lnTo>
                    <a:lnTo>
                      <a:pt x="206" y="38"/>
                    </a:lnTo>
                    <a:lnTo>
                      <a:pt x="182" y="28"/>
                    </a:lnTo>
                    <a:lnTo>
                      <a:pt x="158" y="29"/>
                    </a:lnTo>
                    <a:lnTo>
                      <a:pt x="133" y="19"/>
                    </a:lnTo>
                    <a:lnTo>
                      <a:pt x="110" y="21"/>
                    </a:lnTo>
                    <a:lnTo>
                      <a:pt x="85" y="10"/>
                    </a:lnTo>
                    <a:lnTo>
                      <a:pt x="60" y="0"/>
                    </a:lnTo>
                    <a:lnTo>
                      <a:pt x="36" y="2"/>
                    </a:lnTo>
                    <a:lnTo>
                      <a:pt x="12" y="3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676767"/>
              </a:solidFill>
              <a:ln w="12700" cap="rnd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45" name="Freeform 19"/>
              <p:cNvSpPr>
                <a:spLocks/>
              </p:cNvSpPr>
              <p:nvPr/>
            </p:nvSpPr>
            <p:spPr bwMode="auto">
              <a:xfrm>
                <a:off x="1024" y="1640"/>
                <a:ext cx="793" cy="657"/>
              </a:xfrm>
              <a:custGeom>
                <a:avLst/>
                <a:gdLst>
                  <a:gd name="T0" fmla="*/ 24 w 793"/>
                  <a:gd name="T1" fmla="*/ 8 h 657"/>
                  <a:gd name="T2" fmla="*/ 88 w 793"/>
                  <a:gd name="T3" fmla="*/ 32 h 657"/>
                  <a:gd name="T4" fmla="*/ 144 w 793"/>
                  <a:gd name="T5" fmla="*/ 40 h 657"/>
                  <a:gd name="T6" fmla="*/ 184 w 793"/>
                  <a:gd name="T7" fmla="*/ 64 h 657"/>
                  <a:gd name="T8" fmla="*/ 216 w 793"/>
                  <a:gd name="T9" fmla="*/ 80 h 657"/>
                  <a:gd name="T10" fmla="*/ 240 w 793"/>
                  <a:gd name="T11" fmla="*/ 104 h 657"/>
                  <a:gd name="T12" fmla="*/ 280 w 793"/>
                  <a:gd name="T13" fmla="*/ 120 h 657"/>
                  <a:gd name="T14" fmla="*/ 312 w 793"/>
                  <a:gd name="T15" fmla="*/ 136 h 657"/>
                  <a:gd name="T16" fmla="*/ 344 w 793"/>
                  <a:gd name="T17" fmla="*/ 152 h 657"/>
                  <a:gd name="T18" fmla="*/ 376 w 793"/>
                  <a:gd name="T19" fmla="*/ 168 h 657"/>
                  <a:gd name="T20" fmla="*/ 408 w 793"/>
                  <a:gd name="T21" fmla="*/ 184 h 657"/>
                  <a:gd name="T22" fmla="*/ 440 w 793"/>
                  <a:gd name="T23" fmla="*/ 216 h 657"/>
                  <a:gd name="T24" fmla="*/ 464 w 793"/>
                  <a:gd name="T25" fmla="*/ 240 h 657"/>
                  <a:gd name="T26" fmla="*/ 496 w 793"/>
                  <a:gd name="T27" fmla="*/ 256 h 657"/>
                  <a:gd name="T28" fmla="*/ 528 w 793"/>
                  <a:gd name="T29" fmla="*/ 272 h 657"/>
                  <a:gd name="T30" fmla="*/ 552 w 793"/>
                  <a:gd name="T31" fmla="*/ 296 h 657"/>
                  <a:gd name="T32" fmla="*/ 568 w 793"/>
                  <a:gd name="T33" fmla="*/ 328 h 657"/>
                  <a:gd name="T34" fmla="*/ 592 w 793"/>
                  <a:gd name="T35" fmla="*/ 352 h 657"/>
                  <a:gd name="T36" fmla="*/ 624 w 793"/>
                  <a:gd name="T37" fmla="*/ 376 h 657"/>
                  <a:gd name="T38" fmla="*/ 640 w 793"/>
                  <a:gd name="T39" fmla="*/ 400 h 657"/>
                  <a:gd name="T40" fmla="*/ 656 w 793"/>
                  <a:gd name="T41" fmla="*/ 432 h 657"/>
                  <a:gd name="T42" fmla="*/ 680 w 793"/>
                  <a:gd name="T43" fmla="*/ 464 h 657"/>
                  <a:gd name="T44" fmla="*/ 712 w 793"/>
                  <a:gd name="T45" fmla="*/ 472 h 657"/>
                  <a:gd name="T46" fmla="*/ 736 w 793"/>
                  <a:gd name="T47" fmla="*/ 496 h 657"/>
                  <a:gd name="T48" fmla="*/ 760 w 793"/>
                  <a:gd name="T49" fmla="*/ 520 h 657"/>
                  <a:gd name="T50" fmla="*/ 792 w 793"/>
                  <a:gd name="T51" fmla="*/ 544 h 657"/>
                  <a:gd name="T52" fmla="*/ 792 w 793"/>
                  <a:gd name="T53" fmla="*/ 576 h 657"/>
                  <a:gd name="T54" fmla="*/ 776 w 793"/>
                  <a:gd name="T55" fmla="*/ 608 h 657"/>
                  <a:gd name="T56" fmla="*/ 752 w 793"/>
                  <a:gd name="T57" fmla="*/ 632 h 657"/>
                  <a:gd name="T58" fmla="*/ 728 w 793"/>
                  <a:gd name="T59" fmla="*/ 648 h 657"/>
                  <a:gd name="T60" fmla="*/ 696 w 793"/>
                  <a:gd name="T61" fmla="*/ 656 h 657"/>
                  <a:gd name="T62" fmla="*/ 664 w 793"/>
                  <a:gd name="T63" fmla="*/ 648 h 657"/>
                  <a:gd name="T64" fmla="*/ 632 w 793"/>
                  <a:gd name="T65" fmla="*/ 648 h 657"/>
                  <a:gd name="T66" fmla="*/ 600 w 793"/>
                  <a:gd name="T67" fmla="*/ 648 h 657"/>
                  <a:gd name="T68" fmla="*/ 568 w 793"/>
                  <a:gd name="T69" fmla="*/ 648 h 657"/>
                  <a:gd name="T70" fmla="*/ 536 w 793"/>
                  <a:gd name="T71" fmla="*/ 648 h 657"/>
                  <a:gd name="T72" fmla="*/ 496 w 793"/>
                  <a:gd name="T73" fmla="*/ 648 h 657"/>
                  <a:gd name="T74" fmla="*/ 456 w 793"/>
                  <a:gd name="T75" fmla="*/ 640 h 657"/>
                  <a:gd name="T76" fmla="*/ 432 w 793"/>
                  <a:gd name="T77" fmla="*/ 608 h 657"/>
                  <a:gd name="T78" fmla="*/ 424 w 793"/>
                  <a:gd name="T79" fmla="*/ 576 h 657"/>
                  <a:gd name="T80" fmla="*/ 400 w 793"/>
                  <a:gd name="T81" fmla="*/ 536 h 657"/>
                  <a:gd name="T82" fmla="*/ 376 w 793"/>
                  <a:gd name="T83" fmla="*/ 504 h 657"/>
                  <a:gd name="T84" fmla="*/ 352 w 793"/>
                  <a:gd name="T85" fmla="*/ 472 h 657"/>
                  <a:gd name="T86" fmla="*/ 312 w 793"/>
                  <a:gd name="T87" fmla="*/ 432 h 657"/>
                  <a:gd name="T88" fmla="*/ 280 w 793"/>
                  <a:gd name="T89" fmla="*/ 392 h 657"/>
                  <a:gd name="T90" fmla="*/ 256 w 793"/>
                  <a:gd name="T91" fmla="*/ 368 h 657"/>
                  <a:gd name="T92" fmla="*/ 224 w 793"/>
                  <a:gd name="T93" fmla="*/ 352 h 657"/>
                  <a:gd name="T94" fmla="*/ 192 w 793"/>
                  <a:gd name="T95" fmla="*/ 344 h 657"/>
                  <a:gd name="T96" fmla="*/ 160 w 793"/>
                  <a:gd name="T97" fmla="*/ 336 h 657"/>
                  <a:gd name="T98" fmla="*/ 120 w 793"/>
                  <a:gd name="T99" fmla="*/ 336 h 657"/>
                  <a:gd name="T100" fmla="*/ 88 w 793"/>
                  <a:gd name="T101" fmla="*/ 328 h 657"/>
                  <a:gd name="T102" fmla="*/ 48 w 793"/>
                  <a:gd name="T103" fmla="*/ 304 h 657"/>
                  <a:gd name="T104" fmla="*/ 32 w 793"/>
                  <a:gd name="T105" fmla="*/ 272 h 657"/>
                  <a:gd name="T106" fmla="*/ 16 w 793"/>
                  <a:gd name="T107" fmla="*/ 248 h 657"/>
                  <a:gd name="T108" fmla="*/ 8 w 793"/>
                  <a:gd name="T109" fmla="*/ 216 h 657"/>
                  <a:gd name="T110" fmla="*/ 8 w 793"/>
                  <a:gd name="T111" fmla="*/ 184 h 657"/>
                  <a:gd name="T112" fmla="*/ 8 w 793"/>
                  <a:gd name="T113" fmla="*/ 152 h 657"/>
                  <a:gd name="T114" fmla="*/ 0 w 793"/>
                  <a:gd name="T115" fmla="*/ 120 h 657"/>
                  <a:gd name="T116" fmla="*/ 0 w 793"/>
                  <a:gd name="T117" fmla="*/ 88 h 657"/>
                  <a:gd name="T118" fmla="*/ 0 w 793"/>
                  <a:gd name="T119" fmla="*/ 56 h 657"/>
                  <a:gd name="T120" fmla="*/ 0 w 793"/>
                  <a:gd name="T121" fmla="*/ 24 h 657"/>
                  <a:gd name="T122" fmla="*/ 24 w 793"/>
                  <a:gd name="T123" fmla="*/ 16 h 65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3"/>
                  <a:gd name="T187" fmla="*/ 0 h 657"/>
                  <a:gd name="T188" fmla="*/ 793 w 793"/>
                  <a:gd name="T189" fmla="*/ 657 h 65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3" h="657">
                    <a:moveTo>
                      <a:pt x="8" y="0"/>
                    </a:moveTo>
                    <a:lnTo>
                      <a:pt x="24" y="8"/>
                    </a:lnTo>
                    <a:lnTo>
                      <a:pt x="56" y="16"/>
                    </a:lnTo>
                    <a:lnTo>
                      <a:pt x="88" y="32"/>
                    </a:lnTo>
                    <a:lnTo>
                      <a:pt x="112" y="40"/>
                    </a:lnTo>
                    <a:lnTo>
                      <a:pt x="144" y="40"/>
                    </a:lnTo>
                    <a:lnTo>
                      <a:pt x="160" y="48"/>
                    </a:lnTo>
                    <a:lnTo>
                      <a:pt x="184" y="64"/>
                    </a:lnTo>
                    <a:lnTo>
                      <a:pt x="200" y="72"/>
                    </a:lnTo>
                    <a:lnTo>
                      <a:pt x="216" y="80"/>
                    </a:lnTo>
                    <a:lnTo>
                      <a:pt x="232" y="88"/>
                    </a:lnTo>
                    <a:lnTo>
                      <a:pt x="240" y="104"/>
                    </a:lnTo>
                    <a:lnTo>
                      <a:pt x="256" y="112"/>
                    </a:lnTo>
                    <a:lnTo>
                      <a:pt x="280" y="120"/>
                    </a:lnTo>
                    <a:lnTo>
                      <a:pt x="296" y="128"/>
                    </a:lnTo>
                    <a:lnTo>
                      <a:pt x="312" y="136"/>
                    </a:lnTo>
                    <a:lnTo>
                      <a:pt x="328" y="144"/>
                    </a:lnTo>
                    <a:lnTo>
                      <a:pt x="344" y="152"/>
                    </a:lnTo>
                    <a:lnTo>
                      <a:pt x="360" y="160"/>
                    </a:lnTo>
                    <a:lnTo>
                      <a:pt x="376" y="168"/>
                    </a:lnTo>
                    <a:lnTo>
                      <a:pt x="392" y="176"/>
                    </a:lnTo>
                    <a:lnTo>
                      <a:pt x="408" y="184"/>
                    </a:lnTo>
                    <a:lnTo>
                      <a:pt x="432" y="200"/>
                    </a:lnTo>
                    <a:lnTo>
                      <a:pt x="440" y="216"/>
                    </a:lnTo>
                    <a:lnTo>
                      <a:pt x="456" y="224"/>
                    </a:lnTo>
                    <a:lnTo>
                      <a:pt x="464" y="240"/>
                    </a:lnTo>
                    <a:lnTo>
                      <a:pt x="480" y="248"/>
                    </a:lnTo>
                    <a:lnTo>
                      <a:pt x="496" y="256"/>
                    </a:lnTo>
                    <a:lnTo>
                      <a:pt x="512" y="264"/>
                    </a:lnTo>
                    <a:lnTo>
                      <a:pt x="528" y="272"/>
                    </a:lnTo>
                    <a:lnTo>
                      <a:pt x="536" y="288"/>
                    </a:lnTo>
                    <a:lnTo>
                      <a:pt x="552" y="296"/>
                    </a:lnTo>
                    <a:lnTo>
                      <a:pt x="560" y="312"/>
                    </a:lnTo>
                    <a:lnTo>
                      <a:pt x="568" y="328"/>
                    </a:lnTo>
                    <a:lnTo>
                      <a:pt x="584" y="336"/>
                    </a:lnTo>
                    <a:lnTo>
                      <a:pt x="592" y="352"/>
                    </a:lnTo>
                    <a:lnTo>
                      <a:pt x="608" y="360"/>
                    </a:lnTo>
                    <a:lnTo>
                      <a:pt x="624" y="376"/>
                    </a:lnTo>
                    <a:lnTo>
                      <a:pt x="640" y="384"/>
                    </a:lnTo>
                    <a:lnTo>
                      <a:pt x="640" y="400"/>
                    </a:lnTo>
                    <a:lnTo>
                      <a:pt x="656" y="416"/>
                    </a:lnTo>
                    <a:lnTo>
                      <a:pt x="656" y="432"/>
                    </a:lnTo>
                    <a:lnTo>
                      <a:pt x="664" y="448"/>
                    </a:lnTo>
                    <a:lnTo>
                      <a:pt x="680" y="464"/>
                    </a:lnTo>
                    <a:lnTo>
                      <a:pt x="696" y="472"/>
                    </a:lnTo>
                    <a:lnTo>
                      <a:pt x="712" y="472"/>
                    </a:lnTo>
                    <a:lnTo>
                      <a:pt x="720" y="488"/>
                    </a:lnTo>
                    <a:lnTo>
                      <a:pt x="736" y="496"/>
                    </a:lnTo>
                    <a:lnTo>
                      <a:pt x="744" y="512"/>
                    </a:lnTo>
                    <a:lnTo>
                      <a:pt x="760" y="520"/>
                    </a:lnTo>
                    <a:lnTo>
                      <a:pt x="776" y="536"/>
                    </a:lnTo>
                    <a:lnTo>
                      <a:pt x="792" y="544"/>
                    </a:lnTo>
                    <a:lnTo>
                      <a:pt x="792" y="560"/>
                    </a:lnTo>
                    <a:lnTo>
                      <a:pt x="792" y="576"/>
                    </a:lnTo>
                    <a:lnTo>
                      <a:pt x="792" y="592"/>
                    </a:lnTo>
                    <a:lnTo>
                      <a:pt x="776" y="608"/>
                    </a:lnTo>
                    <a:lnTo>
                      <a:pt x="768" y="624"/>
                    </a:lnTo>
                    <a:lnTo>
                      <a:pt x="752" y="632"/>
                    </a:lnTo>
                    <a:lnTo>
                      <a:pt x="744" y="648"/>
                    </a:lnTo>
                    <a:lnTo>
                      <a:pt x="728" y="648"/>
                    </a:lnTo>
                    <a:lnTo>
                      <a:pt x="712" y="656"/>
                    </a:lnTo>
                    <a:lnTo>
                      <a:pt x="696" y="656"/>
                    </a:lnTo>
                    <a:lnTo>
                      <a:pt x="680" y="648"/>
                    </a:lnTo>
                    <a:lnTo>
                      <a:pt x="664" y="648"/>
                    </a:lnTo>
                    <a:lnTo>
                      <a:pt x="648" y="648"/>
                    </a:lnTo>
                    <a:lnTo>
                      <a:pt x="632" y="648"/>
                    </a:lnTo>
                    <a:lnTo>
                      <a:pt x="616" y="648"/>
                    </a:lnTo>
                    <a:lnTo>
                      <a:pt x="600" y="648"/>
                    </a:lnTo>
                    <a:lnTo>
                      <a:pt x="584" y="648"/>
                    </a:lnTo>
                    <a:lnTo>
                      <a:pt x="568" y="648"/>
                    </a:lnTo>
                    <a:lnTo>
                      <a:pt x="552" y="648"/>
                    </a:lnTo>
                    <a:lnTo>
                      <a:pt x="536" y="648"/>
                    </a:lnTo>
                    <a:lnTo>
                      <a:pt x="520" y="648"/>
                    </a:lnTo>
                    <a:lnTo>
                      <a:pt x="496" y="648"/>
                    </a:lnTo>
                    <a:lnTo>
                      <a:pt x="480" y="640"/>
                    </a:lnTo>
                    <a:lnTo>
                      <a:pt x="456" y="640"/>
                    </a:lnTo>
                    <a:lnTo>
                      <a:pt x="440" y="624"/>
                    </a:lnTo>
                    <a:lnTo>
                      <a:pt x="432" y="608"/>
                    </a:lnTo>
                    <a:lnTo>
                      <a:pt x="424" y="592"/>
                    </a:lnTo>
                    <a:lnTo>
                      <a:pt x="424" y="576"/>
                    </a:lnTo>
                    <a:lnTo>
                      <a:pt x="408" y="552"/>
                    </a:lnTo>
                    <a:lnTo>
                      <a:pt x="400" y="536"/>
                    </a:lnTo>
                    <a:lnTo>
                      <a:pt x="392" y="520"/>
                    </a:lnTo>
                    <a:lnTo>
                      <a:pt x="376" y="504"/>
                    </a:lnTo>
                    <a:lnTo>
                      <a:pt x="368" y="488"/>
                    </a:lnTo>
                    <a:lnTo>
                      <a:pt x="352" y="472"/>
                    </a:lnTo>
                    <a:lnTo>
                      <a:pt x="336" y="448"/>
                    </a:lnTo>
                    <a:lnTo>
                      <a:pt x="312" y="432"/>
                    </a:lnTo>
                    <a:lnTo>
                      <a:pt x="296" y="416"/>
                    </a:lnTo>
                    <a:lnTo>
                      <a:pt x="280" y="392"/>
                    </a:lnTo>
                    <a:lnTo>
                      <a:pt x="264" y="384"/>
                    </a:lnTo>
                    <a:lnTo>
                      <a:pt x="256" y="368"/>
                    </a:lnTo>
                    <a:lnTo>
                      <a:pt x="240" y="360"/>
                    </a:lnTo>
                    <a:lnTo>
                      <a:pt x="224" y="352"/>
                    </a:lnTo>
                    <a:lnTo>
                      <a:pt x="208" y="344"/>
                    </a:lnTo>
                    <a:lnTo>
                      <a:pt x="192" y="344"/>
                    </a:lnTo>
                    <a:lnTo>
                      <a:pt x="176" y="336"/>
                    </a:lnTo>
                    <a:lnTo>
                      <a:pt x="160" y="336"/>
                    </a:lnTo>
                    <a:lnTo>
                      <a:pt x="136" y="336"/>
                    </a:lnTo>
                    <a:lnTo>
                      <a:pt x="120" y="336"/>
                    </a:lnTo>
                    <a:lnTo>
                      <a:pt x="104" y="328"/>
                    </a:lnTo>
                    <a:lnTo>
                      <a:pt x="88" y="328"/>
                    </a:lnTo>
                    <a:lnTo>
                      <a:pt x="64" y="312"/>
                    </a:lnTo>
                    <a:lnTo>
                      <a:pt x="48" y="304"/>
                    </a:lnTo>
                    <a:lnTo>
                      <a:pt x="40" y="288"/>
                    </a:lnTo>
                    <a:lnTo>
                      <a:pt x="32" y="272"/>
                    </a:lnTo>
                    <a:lnTo>
                      <a:pt x="16" y="264"/>
                    </a:lnTo>
                    <a:lnTo>
                      <a:pt x="16" y="248"/>
                    </a:lnTo>
                    <a:lnTo>
                      <a:pt x="8" y="232"/>
                    </a:lnTo>
                    <a:lnTo>
                      <a:pt x="8" y="216"/>
                    </a:lnTo>
                    <a:lnTo>
                      <a:pt x="8" y="200"/>
                    </a:lnTo>
                    <a:lnTo>
                      <a:pt x="8" y="184"/>
                    </a:lnTo>
                    <a:lnTo>
                      <a:pt x="8" y="168"/>
                    </a:lnTo>
                    <a:lnTo>
                      <a:pt x="8" y="152"/>
                    </a:lnTo>
                    <a:lnTo>
                      <a:pt x="0" y="136"/>
                    </a:lnTo>
                    <a:lnTo>
                      <a:pt x="0" y="120"/>
                    </a:lnTo>
                    <a:lnTo>
                      <a:pt x="0" y="104"/>
                    </a:lnTo>
                    <a:lnTo>
                      <a:pt x="0" y="88"/>
                    </a:lnTo>
                    <a:lnTo>
                      <a:pt x="0" y="72"/>
                    </a:lnTo>
                    <a:lnTo>
                      <a:pt x="0" y="56"/>
                    </a:lnTo>
                    <a:lnTo>
                      <a:pt x="0" y="40"/>
                    </a:lnTo>
                    <a:lnTo>
                      <a:pt x="0" y="24"/>
                    </a:lnTo>
                    <a:lnTo>
                      <a:pt x="8" y="8"/>
                    </a:lnTo>
                    <a:lnTo>
                      <a:pt x="24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0820" name="Rectangle 20"/>
            <p:cNvSpPr>
              <a:spLocks noChangeArrowheads="1"/>
            </p:cNvSpPr>
            <p:nvPr/>
          </p:nvSpPr>
          <p:spPr bwMode="auto">
            <a:xfrm>
              <a:off x="712" y="1526"/>
              <a:ext cx="1162" cy="8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800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G </a:t>
              </a:r>
              <a:r>
                <a:rPr lang="en-US" sz="8000">
                  <a:solidFill>
                    <a:srgbClr val="51DC00"/>
                  </a:solidFill>
                  <a:latin typeface="Limon S1" pitchFamily="2" charset="0"/>
                  <a:ea typeface="+mn-ea"/>
                  <a:cs typeface="+mn-cs"/>
                </a:rPr>
                <a:t>sþ </a:t>
              </a:r>
              <a:r>
                <a:rPr lang="en-US" sz="4800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Qø</a:t>
              </a:r>
            </a:p>
          </p:txBody>
        </p:sp>
      </p:grpSp>
      <p:sp>
        <p:nvSpPr>
          <p:cNvPr id="62479" name="Rectangle 21"/>
          <p:cNvSpPr>
            <a:spLocks noChangeArrowheads="1"/>
          </p:cNvSpPr>
          <p:nvPr/>
        </p:nvSpPr>
        <p:spPr bwMode="auto">
          <a:xfrm>
            <a:off x="3194050" y="2146300"/>
            <a:ext cx="37385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 b="1">
                <a:solidFill>
                  <a:schemeClr val="bg2"/>
                </a:solidFill>
                <a:latin typeface="Limon S1" charset="0"/>
              </a:rPr>
              <a:t>xageCIg         xagt,Úg</a:t>
            </a:r>
          </a:p>
        </p:txBody>
      </p:sp>
      <p:sp>
        <p:nvSpPr>
          <p:cNvPr id="62480" name="Rectangle 22"/>
          <p:cNvSpPr>
            <a:spLocks noChangeArrowheads="1"/>
          </p:cNvSpPr>
          <p:nvPr/>
        </p:nvSpPr>
        <p:spPr bwMode="auto">
          <a:xfrm>
            <a:off x="3257550" y="2660650"/>
            <a:ext cx="2628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bg2"/>
                </a:solidFill>
                <a:latin typeface="Limon S1" charset="0"/>
              </a:rPr>
              <a:t>G</a:t>
            </a:r>
            <a:r>
              <a:rPr lang="ja-JP" altLang="en-US" sz="4000" b="1">
                <a:solidFill>
                  <a:schemeClr val="bg2"/>
                </a:solidFill>
                <a:latin typeface="Limon S1" charset="0"/>
              </a:rPr>
              <a:t>‘</a:t>
            </a:r>
            <a:r>
              <a:rPr lang="en-US" sz="4000" b="1">
                <a:solidFill>
                  <a:schemeClr val="bg2"/>
                </a:solidFill>
                <a:latin typeface="Limon S1" charset="0"/>
              </a:rPr>
              <a:t>ÍRsaEGl          yUda </a:t>
            </a:r>
          </a:p>
        </p:txBody>
      </p:sp>
      <p:sp>
        <p:nvSpPr>
          <p:cNvPr id="62481" name="Rectangle 24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2" name="Line 25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3" name="Line 26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4" name="Line 27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5" name="Line 28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6" name="Line 29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7" name="Line 30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8" name="Line 31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9" name="Line 32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0" name="Line 33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1" name="Rectangle 34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2" name="Rectangle 35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3" name="Rectangle 36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4" name="Rectangle 37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4" name="Rectangle 44"/>
          <p:cNvSpPr>
            <a:spLocks noChangeArrowheads="1"/>
          </p:cNvSpPr>
          <p:nvPr/>
        </p:nvSpPr>
        <p:spPr bwMode="auto">
          <a:xfrm>
            <a:off x="3173413" y="1666875"/>
            <a:ext cx="315753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&lt;&lt;&lt;&lt; </a:t>
            </a:r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kar)ak;Ebk 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&gt;&gt;&gt;&gt;</a:t>
            </a:r>
          </a:p>
        </p:txBody>
      </p:sp>
      <p:sp>
        <p:nvSpPr>
          <p:cNvPr id="62496" name="Line 45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6" name="Rectangle 46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62498" name="Line 48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9" name="Rectangle 49"/>
          <p:cNvSpPr>
            <a:spLocks noChangeArrowheads="1"/>
          </p:cNvSpPr>
          <p:nvPr/>
        </p:nvSpPr>
        <p:spPr bwMode="auto">
          <a:xfrm>
            <a:off x="4027488" y="3535363"/>
            <a:ext cx="118268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 </a:t>
            </a:r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BYkehara</a:t>
            </a:r>
          </a:p>
        </p:txBody>
      </p:sp>
      <p:sp>
        <p:nvSpPr>
          <p:cNvPr id="460823" name="Rectangle 23"/>
          <p:cNvSpPr>
            <a:spLocks noChangeArrowheads="1"/>
          </p:cNvSpPr>
          <p:nvPr/>
        </p:nvSpPr>
        <p:spPr bwMode="auto">
          <a:xfrm>
            <a:off x="3427413" y="4475163"/>
            <a:ext cx="7858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latin typeface="Limon S1" charset="0"/>
              </a:rPr>
              <a:t>200 </a:t>
            </a:r>
          </a:p>
        </p:txBody>
      </p:sp>
      <p:sp>
        <p:nvSpPr>
          <p:cNvPr id="460851" name="Rectangle 51"/>
          <p:cNvSpPr>
            <a:spLocks noChangeArrowheads="1"/>
          </p:cNvSpPr>
          <p:nvPr/>
        </p:nvSpPr>
        <p:spPr bwMode="auto">
          <a:xfrm>
            <a:off x="3262313" y="4940300"/>
            <a:ext cx="1230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latin typeface="Limon S1" charset="0"/>
              </a:rPr>
              <a:t>  Gases</a:t>
            </a:r>
            <a:r>
              <a:rPr lang="ja-JP" altLang="en-US" sz="4000" b="1">
                <a:solidFill>
                  <a:schemeClr val="accent2"/>
                </a:solidFill>
                <a:latin typeface="Limon S1" charset="0"/>
              </a:rPr>
              <a:t>‘</a:t>
            </a:r>
            <a:r>
              <a:rPr lang="en-US" sz="4000" b="1">
                <a:solidFill>
                  <a:schemeClr val="accent2"/>
                </a:solidFill>
                <a:latin typeface="Limon S1" charset="0"/>
              </a:rPr>
              <a:t>Í </a:t>
            </a:r>
          </a:p>
        </p:txBody>
      </p:sp>
      <p:sp>
        <p:nvSpPr>
          <p:cNvPr id="460852" name="Oval 52"/>
          <p:cNvSpPr>
            <a:spLocks noChangeArrowheads="1"/>
          </p:cNvSpPr>
          <p:nvPr/>
        </p:nvSpPr>
        <p:spPr bwMode="auto">
          <a:xfrm>
            <a:off x="3086100" y="4546600"/>
            <a:ext cx="1562100" cy="1143000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60883" name="Text Box 83"/>
          <p:cNvSpPr txBox="1">
            <a:spLocks noChangeArrowheads="1"/>
          </p:cNvSpPr>
          <p:nvPr/>
        </p:nvSpPr>
        <p:spPr bwMode="auto">
          <a:xfrm>
            <a:off x="1765300" y="-9525"/>
            <a:ext cx="19939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2 BgSavtakSRt 17³6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62504" name="Rectangle 137"/>
          <p:cNvSpPr>
            <a:spLocks noChangeArrowheads="1"/>
          </p:cNvSpPr>
          <p:nvPr/>
        </p:nvSpPr>
        <p:spPr bwMode="auto">
          <a:xfrm>
            <a:off x="3309938" y="3930650"/>
            <a:ext cx="2641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bg2"/>
                </a:solidFill>
                <a:latin typeface="Limon S1" charset="0"/>
              </a:rPr>
              <a:t>20 y               20 r </a:t>
            </a:r>
          </a:p>
        </p:txBody>
      </p:sp>
      <p:sp>
        <p:nvSpPr>
          <p:cNvPr id="62505" name="Text Box 13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0944" name="Rectangle 144"/>
          <p:cNvSpPr>
            <a:spLocks noChangeArrowheads="1"/>
          </p:cNvSpPr>
          <p:nvPr/>
        </p:nvSpPr>
        <p:spPr bwMode="auto">
          <a:xfrm>
            <a:off x="809466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62507" name="Text Box 145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sp>
        <p:nvSpPr>
          <p:cNvPr id="460947" name="Rectangle 147"/>
          <p:cNvSpPr>
            <a:spLocks noChangeArrowheads="1"/>
          </p:cNvSpPr>
          <p:nvPr/>
        </p:nvSpPr>
        <p:spPr bwMode="auto">
          <a:xfrm>
            <a:off x="6243638" y="4229100"/>
            <a:ext cx="1611312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eyerma 31³ 31-33</a:t>
            </a:r>
          </a:p>
        </p:txBody>
      </p:sp>
      <p:sp>
        <p:nvSpPr>
          <p:cNvPr id="460948" name="Rectangle 148"/>
          <p:cNvSpPr>
            <a:spLocks noChangeArrowheads="1"/>
          </p:cNvSpPr>
          <p:nvPr/>
        </p:nvSpPr>
        <p:spPr bwMode="auto">
          <a:xfrm>
            <a:off x="6188075" y="2247900"/>
            <a:ext cx="2235200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2 saM&gt; 7³4-16</a:t>
            </a:r>
            <a:endParaRPr lang="en-US" b="1">
              <a:solidFill>
                <a:schemeClr val="tx1"/>
              </a:solidFill>
              <a:latin typeface="Helvetica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40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1 r)a&gt; 17³3-15</a:t>
            </a:r>
            <a:r>
              <a:rPr lang="en-US" b="1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 </a:t>
            </a:r>
          </a:p>
        </p:txBody>
      </p:sp>
      <p:sp>
        <p:nvSpPr>
          <p:cNvPr id="62510" name="Freeform 155"/>
          <p:cNvSpPr>
            <a:spLocks/>
          </p:cNvSpPr>
          <p:nvPr/>
        </p:nvSpPr>
        <p:spPr bwMode="auto">
          <a:xfrm>
            <a:off x="6308725" y="4243388"/>
            <a:ext cx="39688" cy="142875"/>
          </a:xfrm>
          <a:custGeom>
            <a:avLst/>
            <a:gdLst>
              <a:gd name="T0" fmla="*/ 72 w 85"/>
              <a:gd name="T1" fmla="*/ 153 h 318"/>
              <a:gd name="T2" fmla="*/ 64 w 85"/>
              <a:gd name="T3" fmla="*/ 69 h 318"/>
              <a:gd name="T4" fmla="*/ 47 w 85"/>
              <a:gd name="T5" fmla="*/ 43 h 318"/>
              <a:gd name="T6" fmla="*/ 55 w 85"/>
              <a:gd name="T7" fmla="*/ 69 h 318"/>
              <a:gd name="T8" fmla="*/ 64 w 85"/>
              <a:gd name="T9" fmla="*/ 27 h 318"/>
              <a:gd name="T10" fmla="*/ 38 w 85"/>
              <a:gd name="T11" fmla="*/ 10 h 318"/>
              <a:gd name="T12" fmla="*/ 38 w 85"/>
              <a:gd name="T13" fmla="*/ 43 h 318"/>
              <a:gd name="T14" fmla="*/ 47 w 85"/>
              <a:gd name="T15" fmla="*/ 187 h 318"/>
              <a:gd name="T16" fmla="*/ 30 w 85"/>
              <a:gd name="T17" fmla="*/ 161 h 318"/>
              <a:gd name="T18" fmla="*/ 38 w 85"/>
              <a:gd name="T19" fmla="*/ 128 h 318"/>
              <a:gd name="T20" fmla="*/ 47 w 85"/>
              <a:gd name="T21" fmla="*/ 161 h 318"/>
              <a:gd name="T22" fmla="*/ 38 w 85"/>
              <a:gd name="T23" fmla="*/ 102 h 318"/>
              <a:gd name="T24" fmla="*/ 47 w 85"/>
              <a:gd name="T25" fmla="*/ 153 h 318"/>
              <a:gd name="T26" fmla="*/ 38 w 85"/>
              <a:gd name="T27" fmla="*/ 119 h 318"/>
              <a:gd name="T28" fmla="*/ 47 w 85"/>
              <a:gd name="T29" fmla="*/ 144 h 318"/>
              <a:gd name="T30" fmla="*/ 55 w 85"/>
              <a:gd name="T31" fmla="*/ 170 h 318"/>
              <a:gd name="T32" fmla="*/ 72 w 85"/>
              <a:gd name="T33" fmla="*/ 203 h 318"/>
              <a:gd name="T34" fmla="*/ 80 w 85"/>
              <a:gd name="T35" fmla="*/ 229 h 318"/>
              <a:gd name="T36" fmla="*/ 72 w 85"/>
              <a:gd name="T37" fmla="*/ 279 h 318"/>
              <a:gd name="T38" fmla="*/ 64 w 85"/>
              <a:gd name="T39" fmla="*/ 271 h 318"/>
              <a:gd name="T40" fmla="*/ 55 w 85"/>
              <a:gd name="T41" fmla="*/ 313 h 318"/>
              <a:gd name="T42" fmla="*/ 38 w 85"/>
              <a:gd name="T43" fmla="*/ 288 h 318"/>
              <a:gd name="T44" fmla="*/ 30 w 85"/>
              <a:gd name="T45" fmla="*/ 203 h 318"/>
              <a:gd name="T46" fmla="*/ 22 w 85"/>
              <a:gd name="T47" fmla="*/ 246 h 318"/>
              <a:gd name="T48" fmla="*/ 5 w 85"/>
              <a:gd name="T49" fmla="*/ 212 h 318"/>
              <a:gd name="T50" fmla="*/ 38 w 85"/>
              <a:gd name="T51" fmla="*/ 144 h 318"/>
              <a:gd name="T52" fmla="*/ 64 w 85"/>
              <a:gd name="T53" fmla="*/ 170 h 318"/>
              <a:gd name="T54" fmla="*/ 72 w 85"/>
              <a:gd name="T55" fmla="*/ 220 h 318"/>
              <a:gd name="T56" fmla="*/ 64 w 85"/>
              <a:gd name="T57" fmla="*/ 187 h 318"/>
              <a:gd name="T58" fmla="*/ 64 w 85"/>
              <a:gd name="T59" fmla="*/ 10 h 318"/>
              <a:gd name="T60" fmla="*/ 47 w 85"/>
              <a:gd name="T61" fmla="*/ 35 h 318"/>
              <a:gd name="T62" fmla="*/ 22 w 85"/>
              <a:gd name="T63" fmla="*/ 43 h 318"/>
              <a:gd name="T64" fmla="*/ 38 w 85"/>
              <a:gd name="T65" fmla="*/ 94 h 318"/>
              <a:gd name="T66" fmla="*/ 55 w 85"/>
              <a:gd name="T67" fmla="*/ 136 h 318"/>
              <a:gd name="T68" fmla="*/ 72 w 85"/>
              <a:gd name="T69" fmla="*/ 153 h 31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85"/>
              <a:gd name="T106" fmla="*/ 0 h 318"/>
              <a:gd name="T107" fmla="*/ 85 w 85"/>
              <a:gd name="T108" fmla="*/ 318 h 31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85" h="318">
                <a:moveTo>
                  <a:pt x="72" y="153"/>
                </a:moveTo>
                <a:cubicBezTo>
                  <a:pt x="69" y="125"/>
                  <a:pt x="70" y="96"/>
                  <a:pt x="64" y="69"/>
                </a:cubicBezTo>
                <a:cubicBezTo>
                  <a:pt x="61" y="58"/>
                  <a:pt x="57" y="43"/>
                  <a:pt x="47" y="43"/>
                </a:cubicBezTo>
                <a:cubicBezTo>
                  <a:pt x="37" y="43"/>
                  <a:pt x="55" y="69"/>
                  <a:pt x="55" y="69"/>
                </a:cubicBezTo>
                <a:cubicBezTo>
                  <a:pt x="58" y="55"/>
                  <a:pt x="67" y="40"/>
                  <a:pt x="64" y="27"/>
                </a:cubicBezTo>
                <a:cubicBezTo>
                  <a:pt x="61" y="17"/>
                  <a:pt x="41" y="0"/>
                  <a:pt x="38" y="10"/>
                </a:cubicBezTo>
                <a:cubicBezTo>
                  <a:pt x="30" y="27"/>
                  <a:pt x="61" y="111"/>
                  <a:pt x="38" y="43"/>
                </a:cubicBezTo>
                <a:cubicBezTo>
                  <a:pt x="46" y="96"/>
                  <a:pt x="56" y="134"/>
                  <a:pt x="47" y="187"/>
                </a:cubicBezTo>
                <a:cubicBezTo>
                  <a:pt x="41" y="178"/>
                  <a:pt x="31" y="171"/>
                  <a:pt x="30" y="161"/>
                </a:cubicBezTo>
                <a:cubicBezTo>
                  <a:pt x="28" y="149"/>
                  <a:pt x="26" y="128"/>
                  <a:pt x="38" y="128"/>
                </a:cubicBezTo>
                <a:cubicBezTo>
                  <a:pt x="49" y="128"/>
                  <a:pt x="47" y="172"/>
                  <a:pt x="47" y="161"/>
                </a:cubicBezTo>
                <a:cubicBezTo>
                  <a:pt x="47" y="141"/>
                  <a:pt x="38" y="121"/>
                  <a:pt x="38" y="102"/>
                </a:cubicBezTo>
                <a:cubicBezTo>
                  <a:pt x="38" y="84"/>
                  <a:pt x="47" y="135"/>
                  <a:pt x="47" y="153"/>
                </a:cubicBezTo>
                <a:cubicBezTo>
                  <a:pt x="47" y="164"/>
                  <a:pt x="38" y="130"/>
                  <a:pt x="38" y="119"/>
                </a:cubicBezTo>
                <a:cubicBezTo>
                  <a:pt x="38" y="110"/>
                  <a:pt x="44" y="135"/>
                  <a:pt x="47" y="144"/>
                </a:cubicBezTo>
                <a:cubicBezTo>
                  <a:pt x="49" y="152"/>
                  <a:pt x="52" y="161"/>
                  <a:pt x="55" y="170"/>
                </a:cubicBezTo>
                <a:cubicBezTo>
                  <a:pt x="73" y="83"/>
                  <a:pt x="55" y="148"/>
                  <a:pt x="72" y="203"/>
                </a:cubicBezTo>
                <a:cubicBezTo>
                  <a:pt x="74" y="211"/>
                  <a:pt x="77" y="220"/>
                  <a:pt x="80" y="229"/>
                </a:cubicBezTo>
                <a:cubicBezTo>
                  <a:pt x="77" y="245"/>
                  <a:pt x="85" y="269"/>
                  <a:pt x="72" y="279"/>
                </a:cubicBezTo>
                <a:cubicBezTo>
                  <a:pt x="66" y="282"/>
                  <a:pt x="39" y="202"/>
                  <a:pt x="64" y="271"/>
                </a:cubicBezTo>
                <a:cubicBezTo>
                  <a:pt x="61" y="285"/>
                  <a:pt x="66" y="305"/>
                  <a:pt x="55" y="313"/>
                </a:cubicBezTo>
                <a:cubicBezTo>
                  <a:pt x="46" y="318"/>
                  <a:pt x="40" y="297"/>
                  <a:pt x="38" y="288"/>
                </a:cubicBezTo>
                <a:cubicBezTo>
                  <a:pt x="31" y="260"/>
                  <a:pt x="32" y="231"/>
                  <a:pt x="30" y="203"/>
                </a:cubicBezTo>
                <a:cubicBezTo>
                  <a:pt x="27" y="217"/>
                  <a:pt x="35" y="241"/>
                  <a:pt x="22" y="246"/>
                </a:cubicBezTo>
                <a:cubicBezTo>
                  <a:pt x="10" y="250"/>
                  <a:pt x="6" y="224"/>
                  <a:pt x="5" y="212"/>
                </a:cubicBezTo>
                <a:cubicBezTo>
                  <a:pt x="0" y="173"/>
                  <a:pt x="15" y="167"/>
                  <a:pt x="38" y="144"/>
                </a:cubicBezTo>
                <a:cubicBezTo>
                  <a:pt x="46" y="152"/>
                  <a:pt x="58" y="158"/>
                  <a:pt x="64" y="170"/>
                </a:cubicBezTo>
                <a:cubicBezTo>
                  <a:pt x="70" y="185"/>
                  <a:pt x="72" y="203"/>
                  <a:pt x="72" y="220"/>
                </a:cubicBezTo>
                <a:cubicBezTo>
                  <a:pt x="72" y="231"/>
                  <a:pt x="66" y="198"/>
                  <a:pt x="64" y="187"/>
                </a:cubicBezTo>
                <a:cubicBezTo>
                  <a:pt x="78" y="124"/>
                  <a:pt x="84" y="73"/>
                  <a:pt x="64" y="10"/>
                </a:cubicBezTo>
                <a:cubicBezTo>
                  <a:pt x="58" y="18"/>
                  <a:pt x="54" y="28"/>
                  <a:pt x="47" y="35"/>
                </a:cubicBezTo>
                <a:cubicBezTo>
                  <a:pt x="40" y="40"/>
                  <a:pt x="23" y="34"/>
                  <a:pt x="22" y="43"/>
                </a:cubicBezTo>
                <a:cubicBezTo>
                  <a:pt x="19" y="60"/>
                  <a:pt x="38" y="94"/>
                  <a:pt x="38" y="94"/>
                </a:cubicBezTo>
                <a:cubicBezTo>
                  <a:pt x="57" y="39"/>
                  <a:pt x="38" y="80"/>
                  <a:pt x="55" y="136"/>
                </a:cubicBezTo>
                <a:cubicBezTo>
                  <a:pt x="57" y="143"/>
                  <a:pt x="66" y="147"/>
                  <a:pt x="72" y="15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60" name="Text Box 160"/>
          <p:cNvSpPr txBox="1">
            <a:spLocks noChangeArrowheads="1"/>
          </p:cNvSpPr>
          <p:nvPr/>
        </p:nvSpPr>
        <p:spPr bwMode="auto">
          <a:xfrm>
            <a:off x="6021388" y="1376363"/>
            <a:ext cx="122555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Limon R1" pitchFamily="2" charset="0"/>
                <a:ea typeface="+mn-ea"/>
                <a:cs typeface="+mn-cs"/>
              </a:rPr>
              <a:t>t da</a:t>
            </a:r>
          </a:p>
        </p:txBody>
      </p:sp>
      <p:sp>
        <p:nvSpPr>
          <p:cNvPr id="460972" name="Text Box 172"/>
          <p:cNvSpPr txBox="1">
            <a:spLocks noChangeArrowheads="1"/>
          </p:cNvSpPr>
          <p:nvPr/>
        </p:nvSpPr>
        <p:spPr bwMode="auto">
          <a:xfrm>
            <a:off x="6234113" y="3438525"/>
            <a:ext cx="863600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i="1">
                <a:solidFill>
                  <a:schemeClr val="tx1"/>
                </a:solidFill>
                <a:latin typeface="Limon R1" charset="0"/>
              </a:rPr>
              <a:t>t</a:t>
            </a:r>
            <a:r>
              <a:rPr lang="en-US" sz="4000" i="1">
                <a:solidFill>
                  <a:schemeClr val="tx1"/>
                </a:solidFill>
                <a:latin typeface="Limon R1" charset="0"/>
              </a:rPr>
              <a:t>f</a:t>
            </a:r>
            <a:endParaRPr lang="en-US" sz="4000" i="1">
              <a:solidFill>
                <a:schemeClr val="tx1"/>
              </a:solidFill>
              <a:latin typeface="Kosher-Normal" charset="0"/>
            </a:endParaRPr>
          </a:p>
        </p:txBody>
      </p:sp>
      <p:grpSp>
        <p:nvGrpSpPr>
          <p:cNvPr id="62513" name="Group 205"/>
          <p:cNvGrpSpPr>
            <a:grpSpLocks/>
          </p:cNvGrpSpPr>
          <p:nvPr/>
        </p:nvGrpSpPr>
        <p:grpSpPr bwMode="auto">
          <a:xfrm>
            <a:off x="8018463" y="3349625"/>
            <a:ext cx="981075" cy="1944688"/>
            <a:chOff x="5051" y="2110"/>
            <a:chExt cx="618" cy="1225"/>
          </a:xfrm>
        </p:grpSpPr>
        <p:sp>
          <p:nvSpPr>
            <p:cNvPr id="62524" name="Freeform 176"/>
            <p:cNvSpPr>
              <a:spLocks/>
            </p:cNvSpPr>
            <p:nvPr/>
          </p:nvSpPr>
          <p:spPr bwMode="auto">
            <a:xfrm>
              <a:off x="5539" y="2253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525" name="AutoShape 177"/>
            <p:cNvSpPr>
              <a:spLocks noChangeArrowheads="1"/>
            </p:cNvSpPr>
            <p:nvPr/>
          </p:nvSpPr>
          <p:spPr bwMode="auto">
            <a:xfrm>
              <a:off x="5056" y="2181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6" name="Rectangle 178"/>
            <p:cNvSpPr>
              <a:spLocks noChangeArrowheads="1"/>
            </p:cNvSpPr>
            <p:nvPr/>
          </p:nvSpPr>
          <p:spPr bwMode="auto">
            <a:xfrm>
              <a:off x="5057" y="2282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7" name="Line 179"/>
            <p:cNvSpPr>
              <a:spLocks noChangeShapeType="1"/>
            </p:cNvSpPr>
            <p:nvPr/>
          </p:nvSpPr>
          <p:spPr bwMode="auto">
            <a:xfrm>
              <a:off x="5094" y="2381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8" name="Rectangle 180"/>
            <p:cNvSpPr>
              <a:spLocks noChangeArrowheads="1"/>
            </p:cNvSpPr>
            <p:nvPr/>
          </p:nvSpPr>
          <p:spPr bwMode="auto">
            <a:xfrm>
              <a:off x="5291" y="2249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29" name="Rectangle 181"/>
            <p:cNvSpPr>
              <a:spLocks noChangeArrowheads="1"/>
            </p:cNvSpPr>
            <p:nvPr/>
          </p:nvSpPr>
          <p:spPr bwMode="auto">
            <a:xfrm>
              <a:off x="5074" y="2235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0" name="Line 182"/>
            <p:cNvSpPr>
              <a:spLocks noChangeShapeType="1"/>
            </p:cNvSpPr>
            <p:nvPr/>
          </p:nvSpPr>
          <p:spPr bwMode="auto">
            <a:xfrm>
              <a:off x="5094" y="2497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1" name="Line 183"/>
            <p:cNvSpPr>
              <a:spLocks noChangeShapeType="1"/>
            </p:cNvSpPr>
            <p:nvPr/>
          </p:nvSpPr>
          <p:spPr bwMode="auto">
            <a:xfrm>
              <a:off x="5094" y="2609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2" name="Line 184"/>
            <p:cNvSpPr>
              <a:spLocks noChangeShapeType="1"/>
            </p:cNvSpPr>
            <p:nvPr/>
          </p:nvSpPr>
          <p:spPr bwMode="auto">
            <a:xfrm>
              <a:off x="5094" y="2721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3" name="Line 185"/>
            <p:cNvSpPr>
              <a:spLocks noChangeShapeType="1"/>
            </p:cNvSpPr>
            <p:nvPr/>
          </p:nvSpPr>
          <p:spPr bwMode="auto">
            <a:xfrm>
              <a:off x="5095" y="3049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4" name="Line 186"/>
            <p:cNvSpPr>
              <a:spLocks noChangeShapeType="1"/>
            </p:cNvSpPr>
            <p:nvPr/>
          </p:nvSpPr>
          <p:spPr bwMode="auto">
            <a:xfrm>
              <a:off x="5094" y="2825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5" name="Line 187"/>
            <p:cNvSpPr>
              <a:spLocks noChangeShapeType="1"/>
            </p:cNvSpPr>
            <p:nvPr/>
          </p:nvSpPr>
          <p:spPr bwMode="auto">
            <a:xfrm>
              <a:off x="5094" y="3161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6" name="Line 188"/>
            <p:cNvSpPr>
              <a:spLocks noChangeShapeType="1"/>
            </p:cNvSpPr>
            <p:nvPr/>
          </p:nvSpPr>
          <p:spPr bwMode="auto">
            <a:xfrm>
              <a:off x="5094" y="3273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7" name="Line 189"/>
            <p:cNvSpPr>
              <a:spLocks noChangeShapeType="1"/>
            </p:cNvSpPr>
            <p:nvPr/>
          </p:nvSpPr>
          <p:spPr bwMode="auto">
            <a:xfrm>
              <a:off x="5094" y="2937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8" name="Line 190"/>
            <p:cNvSpPr>
              <a:spLocks noChangeShapeType="1"/>
            </p:cNvSpPr>
            <p:nvPr/>
          </p:nvSpPr>
          <p:spPr bwMode="auto">
            <a:xfrm>
              <a:off x="5359" y="2549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39" name="Line 191"/>
            <p:cNvSpPr>
              <a:spLocks noChangeShapeType="1"/>
            </p:cNvSpPr>
            <p:nvPr/>
          </p:nvSpPr>
          <p:spPr bwMode="auto">
            <a:xfrm>
              <a:off x="5351" y="2505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540" name="Rectangle 192"/>
            <p:cNvSpPr>
              <a:spLocks noChangeArrowheads="1"/>
            </p:cNvSpPr>
            <p:nvPr/>
          </p:nvSpPr>
          <p:spPr bwMode="auto">
            <a:xfrm>
              <a:off x="5051" y="2110"/>
              <a:ext cx="527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1800" b="1">
                  <a:solidFill>
                    <a:srgbClr val="000000"/>
                  </a:solidFill>
                  <a:latin typeface="Limon S1" charset="0"/>
                </a:rPr>
                <a:t>esþc</a:t>
              </a:r>
            </a:p>
          </p:txBody>
        </p:sp>
      </p:grpSp>
      <p:sp>
        <p:nvSpPr>
          <p:cNvPr id="62514" name="Rectangle 193"/>
          <p:cNvSpPr>
            <a:spLocks noChangeArrowheads="1"/>
          </p:cNvSpPr>
          <p:nvPr/>
        </p:nvSpPr>
        <p:spPr bwMode="auto">
          <a:xfrm>
            <a:off x="8158163" y="3562350"/>
            <a:ext cx="5969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s- da-s</a:t>
            </a:r>
          </a:p>
        </p:txBody>
      </p:sp>
      <p:sp>
        <p:nvSpPr>
          <p:cNvPr id="460994" name="Rectangle 194"/>
          <p:cNvSpPr>
            <a:spLocks noChangeArrowheads="1"/>
          </p:cNvSpPr>
          <p:nvPr/>
        </p:nvSpPr>
        <p:spPr bwMode="auto">
          <a:xfrm>
            <a:off x="7924800" y="3725863"/>
            <a:ext cx="1116013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 kar)ak;Ebk 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</a:p>
        </p:txBody>
      </p:sp>
      <p:sp>
        <p:nvSpPr>
          <p:cNvPr id="62516" name="Rectangle 195"/>
          <p:cNvSpPr>
            <a:spLocks noChangeArrowheads="1"/>
          </p:cNvSpPr>
          <p:nvPr/>
        </p:nvSpPr>
        <p:spPr bwMode="auto">
          <a:xfrm>
            <a:off x="8032750" y="3897313"/>
            <a:ext cx="10398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xageCIg     xagt,Úg </a:t>
            </a:r>
          </a:p>
        </p:txBody>
      </p:sp>
      <p:sp>
        <p:nvSpPr>
          <p:cNvPr id="460996" name="Rectangle 196"/>
          <p:cNvSpPr>
            <a:spLocks noChangeArrowheads="1"/>
          </p:cNvSpPr>
          <p:nvPr/>
        </p:nvSpPr>
        <p:spPr bwMode="auto">
          <a:xfrm>
            <a:off x="8180388" y="4419600"/>
            <a:ext cx="5556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BYkehara</a:t>
            </a:r>
          </a:p>
        </p:txBody>
      </p:sp>
      <p:sp>
        <p:nvSpPr>
          <p:cNvPr id="62518" name="Rectangle 197"/>
          <p:cNvSpPr>
            <a:spLocks noChangeArrowheads="1"/>
          </p:cNvSpPr>
          <p:nvPr/>
        </p:nvSpPr>
        <p:spPr bwMode="auto">
          <a:xfrm>
            <a:off x="8107363" y="4800600"/>
            <a:ext cx="390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200</a:t>
            </a:r>
          </a:p>
        </p:txBody>
      </p:sp>
      <p:sp>
        <p:nvSpPr>
          <p:cNvPr id="62519" name="Rectangle 198"/>
          <p:cNvSpPr>
            <a:spLocks noChangeArrowheads="1"/>
          </p:cNvSpPr>
          <p:nvPr/>
        </p:nvSpPr>
        <p:spPr bwMode="auto">
          <a:xfrm>
            <a:off x="8031163" y="4959350"/>
            <a:ext cx="581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Gases</a:t>
            </a:r>
            <a:r>
              <a:rPr lang="ja-JP" altLang="en-US" sz="16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600" b="1">
                <a:solidFill>
                  <a:srgbClr val="000000"/>
                </a:solidFill>
                <a:latin typeface="Limon S1" charset="0"/>
              </a:rPr>
              <a:t>Ír </a:t>
            </a:r>
          </a:p>
        </p:txBody>
      </p:sp>
      <p:sp>
        <p:nvSpPr>
          <p:cNvPr id="62520" name="Rectangle 199"/>
          <p:cNvSpPr>
            <a:spLocks noChangeArrowheads="1"/>
          </p:cNvSpPr>
          <p:nvPr/>
        </p:nvSpPr>
        <p:spPr bwMode="auto">
          <a:xfrm>
            <a:off x="8026400" y="4608513"/>
            <a:ext cx="920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20 y        20 r</a:t>
            </a:r>
          </a:p>
        </p:txBody>
      </p:sp>
      <p:sp>
        <p:nvSpPr>
          <p:cNvPr id="62521" name="Rectangle 201"/>
          <p:cNvSpPr>
            <a:spLocks noChangeArrowheads="1"/>
          </p:cNvSpPr>
          <p:nvPr/>
        </p:nvSpPr>
        <p:spPr bwMode="auto">
          <a:xfrm>
            <a:off x="7978775" y="4081463"/>
            <a:ext cx="7794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G</a:t>
            </a:r>
            <a:r>
              <a:rPr lang="ja-JP" altLang="en-US" sz="16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600" b="1">
                <a:solidFill>
                  <a:srgbClr val="000000"/>
                </a:solidFill>
                <a:latin typeface="Limon S1" charset="0"/>
              </a:rPr>
              <a:t>ÍRsaEGl</a:t>
            </a:r>
          </a:p>
        </p:txBody>
      </p:sp>
      <p:sp>
        <p:nvSpPr>
          <p:cNvPr id="62522" name="Rectangle 202"/>
          <p:cNvSpPr>
            <a:spLocks noChangeArrowheads="1"/>
          </p:cNvSpPr>
          <p:nvPr/>
        </p:nvSpPr>
        <p:spPr bwMode="auto">
          <a:xfrm>
            <a:off x="8423275" y="4075113"/>
            <a:ext cx="5699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   yUda</a:t>
            </a:r>
          </a:p>
        </p:txBody>
      </p:sp>
      <p:sp>
        <p:nvSpPr>
          <p:cNvPr id="62523" name="Rectangle 203"/>
          <p:cNvSpPr>
            <a:spLocks noChangeArrowheads="1"/>
          </p:cNvSpPr>
          <p:nvPr/>
        </p:nvSpPr>
        <p:spPr bwMode="auto">
          <a:xfrm>
            <a:off x="8104188" y="4248150"/>
            <a:ext cx="8143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10             2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0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0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0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0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0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3" grpId="0" autoUpdateAnimBg="0"/>
      <p:bldP spid="460851" grpId="0" autoUpdateAnimBg="0"/>
      <p:bldP spid="46085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4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2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TG</a:t>
            </a:r>
          </a:p>
        </p:txBody>
      </p:sp>
      <p:sp>
        <p:nvSpPr>
          <p:cNvPr id="634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QB</a:t>
            </a:r>
          </a:p>
        </p:txBody>
      </p:sp>
      <p:sp>
        <p:nvSpPr>
          <p:cNvPr id="634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83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sk</a:t>
            </a:r>
          </a:p>
        </p:txBody>
      </p:sp>
      <p:sp>
        <p:nvSpPr>
          <p:cNvPr id="46183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sRk</a:t>
            </a:r>
          </a:p>
        </p:txBody>
      </p:sp>
      <p:sp>
        <p:nvSpPr>
          <p:cNvPr id="46184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smD</a:t>
            </a:r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4" name="Rectangle 20"/>
          <p:cNvSpPr>
            <a:spLocks noChangeArrowheads="1"/>
          </p:cNvSpPr>
          <p:nvPr/>
        </p:nvSpPr>
        <p:spPr bwMode="auto">
          <a:xfrm>
            <a:off x="76200" y="304800"/>
            <a:ext cx="1649413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karerobcMtam dMNak;</a:t>
            </a:r>
          </a:p>
        </p:txBody>
      </p:sp>
      <p:sp>
        <p:nvSpPr>
          <p:cNvPr id="46184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ss</a:t>
            </a:r>
          </a:p>
        </p:txBody>
      </p:sp>
      <p:sp>
        <p:nvSpPr>
          <p:cNvPr id="46184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35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84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618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G</a:t>
            </a:r>
          </a:p>
        </p:txBody>
      </p:sp>
      <p:sp>
        <p:nvSpPr>
          <p:cNvPr id="4618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)a</a:t>
            </a:r>
          </a:p>
        </p:txBody>
      </p:sp>
      <p:sp>
        <p:nvSpPr>
          <p:cNvPr id="6351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8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6351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854" name="Rectangle 30"/>
          <p:cNvSpPr>
            <a:spLocks noChangeArrowheads="1"/>
          </p:cNvSpPr>
          <p:nvPr/>
        </p:nvSpPr>
        <p:spPr bwMode="auto">
          <a:xfrm>
            <a:off x="7177088" y="1525588"/>
            <a:ext cx="12922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n ¬G¦</a:t>
            </a:r>
          </a:p>
        </p:txBody>
      </p:sp>
      <p:sp>
        <p:nvSpPr>
          <p:cNvPr id="63519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2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857" name="Rectangle 33"/>
          <p:cNvSpPr>
            <a:spLocks noChangeArrowheads="1"/>
          </p:cNvSpPr>
          <p:nvPr/>
        </p:nvSpPr>
        <p:spPr bwMode="auto">
          <a:xfrm>
            <a:off x="3103563" y="2568575"/>
            <a:ext cx="36036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k</a:t>
            </a:r>
          </a:p>
        </p:txBody>
      </p:sp>
      <p:sp>
        <p:nvSpPr>
          <p:cNvPr id="6352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859" name="Rectangle 35"/>
          <p:cNvSpPr>
            <a:spLocks noChangeArrowheads="1"/>
          </p:cNvSpPr>
          <p:nvPr/>
        </p:nvSpPr>
        <p:spPr bwMode="auto">
          <a:xfrm>
            <a:off x="2668588" y="3078163"/>
            <a:ext cx="45085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y</a:t>
            </a:r>
          </a:p>
        </p:txBody>
      </p:sp>
      <p:sp>
        <p:nvSpPr>
          <p:cNvPr id="6352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25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862" name="Rectangle 38"/>
          <p:cNvSpPr>
            <a:spLocks noChangeArrowheads="1"/>
          </p:cNvSpPr>
          <p:nvPr/>
        </p:nvSpPr>
        <p:spPr bwMode="auto">
          <a:xfrm>
            <a:off x="2911475" y="4451350"/>
            <a:ext cx="931863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 k)a </a:t>
            </a:r>
          </a:p>
        </p:txBody>
      </p:sp>
      <p:sp>
        <p:nvSpPr>
          <p:cNvPr id="63527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864" name="Rectangle 40"/>
          <p:cNvSpPr>
            <a:spLocks noChangeArrowheads="1"/>
          </p:cNvSpPr>
          <p:nvPr/>
        </p:nvSpPr>
        <p:spPr bwMode="auto">
          <a:xfrm>
            <a:off x="3200400" y="5064125"/>
            <a:ext cx="595313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Ps</a:t>
            </a:r>
          </a:p>
        </p:txBody>
      </p:sp>
      <p:sp>
        <p:nvSpPr>
          <p:cNvPr id="63529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866" name="Rectangle 42"/>
          <p:cNvSpPr>
            <a:spLocks noChangeArrowheads="1"/>
          </p:cNvSpPr>
          <p:nvPr/>
        </p:nvSpPr>
        <p:spPr bwMode="auto">
          <a:xfrm>
            <a:off x="1824038" y="4081463"/>
            <a:ext cx="3556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G</a:t>
            </a:r>
          </a:p>
        </p:txBody>
      </p:sp>
      <p:sp>
        <p:nvSpPr>
          <p:cNvPr id="461867" name="Rectangle 43"/>
          <p:cNvSpPr>
            <a:spLocks noChangeArrowheads="1"/>
          </p:cNvSpPr>
          <p:nvPr/>
        </p:nvSpPr>
        <p:spPr bwMode="auto">
          <a:xfrm>
            <a:off x="3830638" y="3078163"/>
            <a:ext cx="52863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Pn</a:t>
            </a:r>
          </a:p>
        </p:txBody>
      </p:sp>
      <p:sp>
        <p:nvSpPr>
          <p:cNvPr id="461868" name="Freeform 44"/>
          <p:cNvSpPr>
            <a:spLocks/>
          </p:cNvSpPr>
          <p:nvPr/>
        </p:nvSpPr>
        <p:spPr bwMode="auto">
          <a:xfrm>
            <a:off x="3098800" y="1735138"/>
            <a:ext cx="3862388" cy="1339850"/>
          </a:xfrm>
          <a:custGeom>
            <a:avLst/>
            <a:gdLst/>
            <a:ahLst/>
            <a:cxnLst>
              <a:cxn ang="0">
                <a:pos x="11" y="822"/>
              </a:cxn>
              <a:cxn ang="0">
                <a:pos x="53" y="779"/>
              </a:cxn>
              <a:cxn ang="0">
                <a:pos x="85" y="736"/>
              </a:cxn>
              <a:cxn ang="0">
                <a:pos x="139" y="694"/>
              </a:cxn>
              <a:cxn ang="0">
                <a:pos x="181" y="651"/>
              </a:cxn>
              <a:cxn ang="0">
                <a:pos x="224" y="619"/>
              </a:cxn>
              <a:cxn ang="0">
                <a:pos x="267" y="576"/>
              </a:cxn>
              <a:cxn ang="0">
                <a:pos x="309" y="544"/>
              </a:cxn>
              <a:cxn ang="0">
                <a:pos x="352" y="512"/>
              </a:cxn>
              <a:cxn ang="0">
                <a:pos x="405" y="470"/>
              </a:cxn>
              <a:cxn ang="0">
                <a:pos x="448" y="448"/>
              </a:cxn>
              <a:cxn ang="0">
                <a:pos x="491" y="416"/>
              </a:cxn>
              <a:cxn ang="0">
                <a:pos x="533" y="395"/>
              </a:cxn>
              <a:cxn ang="0">
                <a:pos x="576" y="374"/>
              </a:cxn>
              <a:cxn ang="0">
                <a:pos x="629" y="342"/>
              </a:cxn>
              <a:cxn ang="0">
                <a:pos x="704" y="310"/>
              </a:cxn>
              <a:cxn ang="0">
                <a:pos x="757" y="278"/>
              </a:cxn>
              <a:cxn ang="0">
                <a:pos x="821" y="256"/>
              </a:cxn>
              <a:cxn ang="0">
                <a:pos x="875" y="235"/>
              </a:cxn>
              <a:cxn ang="0">
                <a:pos x="917" y="214"/>
              </a:cxn>
              <a:cxn ang="0">
                <a:pos x="971" y="192"/>
              </a:cxn>
              <a:cxn ang="0">
                <a:pos x="1024" y="171"/>
              </a:cxn>
              <a:cxn ang="0">
                <a:pos x="1067" y="160"/>
              </a:cxn>
              <a:cxn ang="0">
                <a:pos x="1120" y="139"/>
              </a:cxn>
              <a:cxn ang="0">
                <a:pos x="1173" y="128"/>
              </a:cxn>
              <a:cxn ang="0">
                <a:pos x="1216" y="107"/>
              </a:cxn>
              <a:cxn ang="0">
                <a:pos x="1269" y="96"/>
              </a:cxn>
              <a:cxn ang="0">
                <a:pos x="1312" y="86"/>
              </a:cxn>
              <a:cxn ang="0">
                <a:pos x="1365" y="75"/>
              </a:cxn>
              <a:cxn ang="0">
                <a:pos x="1419" y="64"/>
              </a:cxn>
              <a:cxn ang="0">
                <a:pos x="1461" y="54"/>
              </a:cxn>
              <a:cxn ang="0">
                <a:pos x="1525" y="54"/>
              </a:cxn>
              <a:cxn ang="0">
                <a:pos x="1568" y="43"/>
              </a:cxn>
              <a:cxn ang="0">
                <a:pos x="1632" y="32"/>
              </a:cxn>
              <a:cxn ang="0">
                <a:pos x="1685" y="32"/>
              </a:cxn>
              <a:cxn ang="0">
                <a:pos x="1739" y="22"/>
              </a:cxn>
              <a:cxn ang="0">
                <a:pos x="1781" y="11"/>
              </a:cxn>
              <a:cxn ang="0">
                <a:pos x="1824" y="11"/>
              </a:cxn>
              <a:cxn ang="0">
                <a:pos x="1888" y="11"/>
              </a:cxn>
              <a:cxn ang="0">
                <a:pos x="1941" y="0"/>
              </a:cxn>
              <a:cxn ang="0">
                <a:pos x="1995" y="0"/>
              </a:cxn>
              <a:cxn ang="0">
                <a:pos x="2037" y="0"/>
              </a:cxn>
              <a:cxn ang="0">
                <a:pos x="2101" y="11"/>
              </a:cxn>
              <a:cxn ang="0">
                <a:pos x="2165" y="11"/>
              </a:cxn>
              <a:cxn ang="0">
                <a:pos x="2208" y="22"/>
              </a:cxn>
              <a:cxn ang="0">
                <a:pos x="2251" y="22"/>
              </a:cxn>
              <a:cxn ang="0">
                <a:pos x="2315" y="32"/>
              </a:cxn>
              <a:cxn ang="0">
                <a:pos x="2357" y="32"/>
              </a:cxn>
              <a:cxn ang="0">
                <a:pos x="2411" y="43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EEFF4B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6299200" y="985838"/>
            <a:ext cx="2000250" cy="1327150"/>
            <a:chOff x="3968" y="621"/>
            <a:chExt cx="1260" cy="836"/>
          </a:xfrm>
        </p:grpSpPr>
        <p:sp>
          <p:nvSpPr>
            <p:cNvPr id="461870" name="Freeform 46"/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43" y="0"/>
                </a:cxn>
                <a:cxn ang="0">
                  <a:pos x="64" y="10"/>
                </a:cxn>
                <a:cxn ang="0">
                  <a:pos x="96" y="21"/>
                </a:cxn>
                <a:cxn ang="0">
                  <a:pos x="117" y="21"/>
                </a:cxn>
                <a:cxn ang="0">
                  <a:pos x="139" y="21"/>
                </a:cxn>
                <a:cxn ang="0">
                  <a:pos x="160" y="32"/>
                </a:cxn>
                <a:cxn ang="0">
                  <a:pos x="181" y="42"/>
                </a:cxn>
                <a:cxn ang="0">
                  <a:pos x="203" y="53"/>
                </a:cxn>
                <a:cxn ang="0">
                  <a:pos x="224" y="64"/>
                </a:cxn>
                <a:cxn ang="0">
                  <a:pos x="235" y="85"/>
                </a:cxn>
                <a:cxn ang="0">
                  <a:pos x="256" y="96"/>
                </a:cxn>
                <a:cxn ang="0">
                  <a:pos x="277" y="106"/>
                </a:cxn>
                <a:cxn ang="0">
                  <a:pos x="299" y="128"/>
                </a:cxn>
                <a:cxn ang="0">
                  <a:pos x="320" y="138"/>
                </a:cxn>
                <a:cxn ang="0">
                  <a:pos x="331" y="160"/>
                </a:cxn>
                <a:cxn ang="0">
                  <a:pos x="352" y="170"/>
                </a:cxn>
                <a:cxn ang="0">
                  <a:pos x="363" y="192"/>
                </a:cxn>
                <a:cxn ang="0">
                  <a:pos x="384" y="202"/>
                </a:cxn>
                <a:cxn ang="0">
                  <a:pos x="395" y="224"/>
                </a:cxn>
                <a:cxn ang="0">
                  <a:pos x="416" y="234"/>
                </a:cxn>
                <a:cxn ang="0">
                  <a:pos x="416" y="256"/>
                </a:cxn>
                <a:cxn ang="0">
                  <a:pos x="427" y="27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61871" name="Freeform 47"/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/>
              <a:ahLst/>
              <a:cxnLst>
                <a:cxn ang="0">
                  <a:pos x="0" y="320"/>
                </a:cxn>
                <a:cxn ang="0">
                  <a:pos x="21" y="299"/>
                </a:cxn>
                <a:cxn ang="0">
                  <a:pos x="32" y="278"/>
                </a:cxn>
                <a:cxn ang="0">
                  <a:pos x="42" y="256"/>
                </a:cxn>
                <a:cxn ang="0">
                  <a:pos x="53" y="235"/>
                </a:cxn>
                <a:cxn ang="0">
                  <a:pos x="64" y="214"/>
                </a:cxn>
                <a:cxn ang="0">
                  <a:pos x="85" y="203"/>
                </a:cxn>
                <a:cxn ang="0">
                  <a:pos x="96" y="182"/>
                </a:cxn>
                <a:cxn ang="0">
                  <a:pos x="106" y="160"/>
                </a:cxn>
                <a:cxn ang="0">
                  <a:pos x="128" y="150"/>
                </a:cxn>
                <a:cxn ang="0">
                  <a:pos x="138" y="128"/>
                </a:cxn>
                <a:cxn ang="0">
                  <a:pos x="160" y="107"/>
                </a:cxn>
                <a:cxn ang="0">
                  <a:pos x="181" y="96"/>
                </a:cxn>
                <a:cxn ang="0">
                  <a:pos x="192" y="75"/>
                </a:cxn>
                <a:cxn ang="0">
                  <a:pos x="213" y="75"/>
                </a:cxn>
                <a:cxn ang="0">
                  <a:pos x="234" y="64"/>
                </a:cxn>
                <a:cxn ang="0">
                  <a:pos x="256" y="43"/>
                </a:cxn>
                <a:cxn ang="0">
                  <a:pos x="277" y="32"/>
                </a:cxn>
                <a:cxn ang="0">
                  <a:pos x="298" y="32"/>
                </a:cxn>
                <a:cxn ang="0">
                  <a:pos x="320" y="22"/>
                </a:cxn>
                <a:cxn ang="0">
                  <a:pos x="341" y="11"/>
                </a:cxn>
                <a:cxn ang="0">
                  <a:pos x="362" y="0"/>
                </a:cxn>
                <a:cxn ang="0">
                  <a:pos x="384" y="0"/>
                </a:cxn>
                <a:cxn ang="0">
                  <a:pos x="405" y="0"/>
                </a:cxn>
                <a:cxn ang="0">
                  <a:pos x="426" y="0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61872" name="Freeform 48"/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21"/>
                </a:cxn>
                <a:cxn ang="0">
                  <a:pos x="32" y="32"/>
                </a:cxn>
                <a:cxn ang="0">
                  <a:pos x="43" y="53"/>
                </a:cxn>
                <a:cxn ang="0">
                  <a:pos x="53" y="74"/>
                </a:cxn>
                <a:cxn ang="0">
                  <a:pos x="75" y="96"/>
                </a:cxn>
                <a:cxn ang="0">
                  <a:pos x="96" y="106"/>
                </a:cxn>
                <a:cxn ang="0">
                  <a:pos x="107" y="128"/>
                </a:cxn>
                <a:cxn ang="0">
                  <a:pos x="128" y="138"/>
                </a:cxn>
                <a:cxn ang="0">
                  <a:pos x="149" y="160"/>
                </a:cxn>
                <a:cxn ang="0">
                  <a:pos x="171" y="170"/>
                </a:cxn>
                <a:cxn ang="0">
                  <a:pos x="192" y="181"/>
                </a:cxn>
                <a:cxn ang="0">
                  <a:pos x="213" y="192"/>
                </a:cxn>
                <a:cxn ang="0">
                  <a:pos x="235" y="202"/>
                </a:cxn>
                <a:cxn ang="0">
                  <a:pos x="256" y="224"/>
                </a:cxn>
                <a:cxn ang="0">
                  <a:pos x="277" y="224"/>
                </a:cxn>
                <a:cxn ang="0">
                  <a:pos x="299" y="234"/>
                </a:cxn>
                <a:cxn ang="0">
                  <a:pos x="320" y="234"/>
                </a:cxn>
                <a:cxn ang="0">
                  <a:pos x="352" y="256"/>
                </a:cxn>
                <a:cxn ang="0">
                  <a:pos x="384" y="256"/>
                </a:cxn>
                <a:cxn ang="0">
                  <a:pos x="405" y="266"/>
                </a:cxn>
                <a:cxn ang="0">
                  <a:pos x="427" y="266"/>
                </a:cxn>
                <a:cxn ang="0">
                  <a:pos x="448" y="266"/>
                </a:cxn>
                <a:cxn ang="0">
                  <a:pos x="469" y="277"/>
                </a:cxn>
                <a:cxn ang="0">
                  <a:pos x="501" y="277"/>
                </a:cxn>
                <a:cxn ang="0">
                  <a:pos x="523" y="277"/>
                </a:cxn>
                <a:cxn ang="0">
                  <a:pos x="544" y="277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61873" name="Freeform 49"/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/>
              <a:ahLst/>
              <a:cxnLst>
                <a:cxn ang="0">
                  <a:pos x="416" y="0"/>
                </a:cxn>
                <a:cxn ang="0">
                  <a:pos x="405" y="21"/>
                </a:cxn>
                <a:cxn ang="0">
                  <a:pos x="394" y="42"/>
                </a:cxn>
                <a:cxn ang="0">
                  <a:pos x="373" y="64"/>
                </a:cxn>
                <a:cxn ang="0">
                  <a:pos x="362" y="85"/>
                </a:cxn>
                <a:cxn ang="0">
                  <a:pos x="341" y="106"/>
                </a:cxn>
                <a:cxn ang="0">
                  <a:pos x="320" y="117"/>
                </a:cxn>
                <a:cxn ang="0">
                  <a:pos x="309" y="138"/>
                </a:cxn>
                <a:cxn ang="0">
                  <a:pos x="288" y="138"/>
                </a:cxn>
                <a:cxn ang="0">
                  <a:pos x="266" y="160"/>
                </a:cxn>
                <a:cxn ang="0">
                  <a:pos x="245" y="170"/>
                </a:cxn>
                <a:cxn ang="0">
                  <a:pos x="224" y="181"/>
                </a:cxn>
                <a:cxn ang="0">
                  <a:pos x="202" y="202"/>
                </a:cxn>
                <a:cxn ang="0">
                  <a:pos x="181" y="202"/>
                </a:cxn>
                <a:cxn ang="0">
                  <a:pos x="160" y="213"/>
                </a:cxn>
                <a:cxn ang="0">
                  <a:pos x="138" y="224"/>
                </a:cxn>
                <a:cxn ang="0">
                  <a:pos x="117" y="234"/>
                </a:cxn>
                <a:cxn ang="0">
                  <a:pos x="96" y="234"/>
                </a:cxn>
                <a:cxn ang="0">
                  <a:pos x="64" y="256"/>
                </a:cxn>
                <a:cxn ang="0">
                  <a:pos x="42" y="256"/>
                </a:cxn>
                <a:cxn ang="0">
                  <a:pos x="21" y="266"/>
                </a:cxn>
                <a:cxn ang="0">
                  <a:pos x="0" y="266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61874" name="Freeform 50"/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/>
              <a:ahLst/>
              <a:cxnLst>
                <a:cxn ang="0">
                  <a:pos x="43" y="213"/>
                </a:cxn>
                <a:cxn ang="0">
                  <a:pos x="43" y="192"/>
                </a:cxn>
                <a:cxn ang="0">
                  <a:pos x="43" y="171"/>
                </a:cxn>
                <a:cxn ang="0">
                  <a:pos x="43" y="149"/>
                </a:cxn>
                <a:cxn ang="0">
                  <a:pos x="43" y="128"/>
                </a:cxn>
                <a:cxn ang="0">
                  <a:pos x="32" y="107"/>
                </a:cxn>
                <a:cxn ang="0">
                  <a:pos x="32" y="85"/>
                </a:cxn>
                <a:cxn ang="0">
                  <a:pos x="22" y="64"/>
                </a:cxn>
                <a:cxn ang="0">
                  <a:pos x="22" y="43"/>
                </a:cxn>
                <a:cxn ang="0">
                  <a:pos x="11" y="21"/>
                </a:cxn>
                <a:cxn ang="0">
                  <a:pos x="0" y="0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61875" name="Freeform 51"/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1" y="43"/>
                </a:cxn>
                <a:cxn ang="0">
                  <a:pos x="43" y="32"/>
                </a:cxn>
                <a:cxn ang="0">
                  <a:pos x="64" y="32"/>
                </a:cxn>
                <a:cxn ang="0">
                  <a:pos x="85" y="22"/>
                </a:cxn>
                <a:cxn ang="0">
                  <a:pos x="107" y="11"/>
                </a:cxn>
                <a:cxn ang="0">
                  <a:pos x="128" y="11"/>
                </a:cxn>
                <a:cxn ang="0">
                  <a:pos x="149" y="0"/>
                </a:cxn>
                <a:cxn ang="0">
                  <a:pos x="171" y="0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EEFF4B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461876" name="Freeform 52"/>
          <p:cNvSpPr>
            <a:spLocks/>
          </p:cNvSpPr>
          <p:nvPr/>
        </p:nvSpPr>
        <p:spPr bwMode="auto">
          <a:xfrm rot="19699669" flipV="1">
            <a:off x="3136900" y="2198688"/>
            <a:ext cx="3862388" cy="996950"/>
          </a:xfrm>
          <a:custGeom>
            <a:avLst/>
            <a:gdLst/>
            <a:ahLst/>
            <a:cxnLst>
              <a:cxn ang="0">
                <a:pos x="11" y="822"/>
              </a:cxn>
              <a:cxn ang="0">
                <a:pos x="53" y="779"/>
              </a:cxn>
              <a:cxn ang="0">
                <a:pos x="85" y="736"/>
              </a:cxn>
              <a:cxn ang="0">
                <a:pos x="139" y="694"/>
              </a:cxn>
              <a:cxn ang="0">
                <a:pos x="181" y="651"/>
              </a:cxn>
              <a:cxn ang="0">
                <a:pos x="224" y="619"/>
              </a:cxn>
              <a:cxn ang="0">
                <a:pos x="267" y="576"/>
              </a:cxn>
              <a:cxn ang="0">
                <a:pos x="309" y="544"/>
              </a:cxn>
              <a:cxn ang="0">
                <a:pos x="352" y="512"/>
              </a:cxn>
              <a:cxn ang="0">
                <a:pos x="405" y="470"/>
              </a:cxn>
              <a:cxn ang="0">
                <a:pos x="448" y="448"/>
              </a:cxn>
              <a:cxn ang="0">
                <a:pos x="491" y="416"/>
              </a:cxn>
              <a:cxn ang="0">
                <a:pos x="533" y="395"/>
              </a:cxn>
              <a:cxn ang="0">
                <a:pos x="576" y="374"/>
              </a:cxn>
              <a:cxn ang="0">
                <a:pos x="629" y="342"/>
              </a:cxn>
              <a:cxn ang="0">
                <a:pos x="704" y="310"/>
              </a:cxn>
              <a:cxn ang="0">
                <a:pos x="757" y="278"/>
              </a:cxn>
              <a:cxn ang="0">
                <a:pos x="821" y="256"/>
              </a:cxn>
              <a:cxn ang="0">
                <a:pos x="875" y="235"/>
              </a:cxn>
              <a:cxn ang="0">
                <a:pos x="917" y="214"/>
              </a:cxn>
              <a:cxn ang="0">
                <a:pos x="971" y="192"/>
              </a:cxn>
              <a:cxn ang="0">
                <a:pos x="1024" y="171"/>
              </a:cxn>
              <a:cxn ang="0">
                <a:pos x="1067" y="160"/>
              </a:cxn>
              <a:cxn ang="0">
                <a:pos x="1120" y="139"/>
              </a:cxn>
              <a:cxn ang="0">
                <a:pos x="1173" y="128"/>
              </a:cxn>
              <a:cxn ang="0">
                <a:pos x="1216" y="107"/>
              </a:cxn>
              <a:cxn ang="0">
                <a:pos x="1269" y="96"/>
              </a:cxn>
              <a:cxn ang="0">
                <a:pos x="1312" y="86"/>
              </a:cxn>
              <a:cxn ang="0">
                <a:pos x="1365" y="75"/>
              </a:cxn>
              <a:cxn ang="0">
                <a:pos x="1419" y="64"/>
              </a:cxn>
              <a:cxn ang="0">
                <a:pos x="1461" y="54"/>
              </a:cxn>
              <a:cxn ang="0">
                <a:pos x="1525" y="54"/>
              </a:cxn>
              <a:cxn ang="0">
                <a:pos x="1568" y="43"/>
              </a:cxn>
              <a:cxn ang="0">
                <a:pos x="1632" y="32"/>
              </a:cxn>
              <a:cxn ang="0">
                <a:pos x="1685" y="32"/>
              </a:cxn>
              <a:cxn ang="0">
                <a:pos x="1739" y="22"/>
              </a:cxn>
              <a:cxn ang="0">
                <a:pos x="1781" y="11"/>
              </a:cxn>
              <a:cxn ang="0">
                <a:pos x="1824" y="11"/>
              </a:cxn>
              <a:cxn ang="0">
                <a:pos x="1888" y="11"/>
              </a:cxn>
              <a:cxn ang="0">
                <a:pos x="1941" y="0"/>
              </a:cxn>
              <a:cxn ang="0">
                <a:pos x="1995" y="0"/>
              </a:cxn>
              <a:cxn ang="0">
                <a:pos x="2037" y="0"/>
              </a:cxn>
              <a:cxn ang="0">
                <a:pos x="2101" y="11"/>
              </a:cxn>
              <a:cxn ang="0">
                <a:pos x="2165" y="11"/>
              </a:cxn>
              <a:cxn ang="0">
                <a:pos x="2208" y="22"/>
              </a:cxn>
              <a:cxn ang="0">
                <a:pos x="2251" y="22"/>
              </a:cxn>
              <a:cxn ang="0">
                <a:pos x="2315" y="32"/>
              </a:cxn>
              <a:cxn ang="0">
                <a:pos x="2357" y="32"/>
              </a:cxn>
              <a:cxn ang="0">
                <a:pos x="2411" y="43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14C2F8"/>
            </a:solidFill>
            <a:prstDash val="solid"/>
            <a:round/>
            <a:headEnd type="arrow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61877" name="Rectangle 53"/>
          <p:cNvSpPr>
            <a:spLocks noChangeArrowheads="1"/>
          </p:cNvSpPr>
          <p:nvPr/>
        </p:nvSpPr>
        <p:spPr bwMode="auto">
          <a:xfrm>
            <a:off x="1042988" y="4429125"/>
            <a:ext cx="7683500" cy="1765300"/>
          </a:xfrm>
          <a:prstGeom prst="rect">
            <a:avLst/>
          </a:prstGeom>
          <a:solidFill>
            <a:srgbClr val="14C2F8"/>
          </a:solidFill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179605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61878" name="Rectangle 54"/>
          <p:cNvSpPr>
            <a:spLocks noChangeArrowheads="1"/>
          </p:cNvSpPr>
          <p:nvPr/>
        </p:nvSpPr>
        <p:spPr bwMode="auto">
          <a:xfrm>
            <a:off x="965200" y="4206875"/>
            <a:ext cx="7485063" cy="22828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2E7E3B">
                <a:alpha val="74998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>
                <a:solidFill>
                  <a:srgbClr val="D83104"/>
                </a:solidFill>
                <a:latin typeface="Limon R1" charset="0"/>
              </a:rPr>
              <a:t>GaNacRk xageCIg³</a:t>
            </a:r>
            <a:r>
              <a:rPr lang="en-US" sz="4000" b="1">
                <a:solidFill>
                  <a:schemeClr val="bg2"/>
                </a:solidFill>
                <a:latin typeface="Limon R1" charset="0"/>
              </a:rPr>
              <a:t>                            G</a:t>
            </a:r>
            <a:r>
              <a:rPr lang="ja-JP" altLang="en-US" sz="4000" b="1">
                <a:solidFill>
                  <a:schemeClr val="bg2"/>
                </a:solidFill>
                <a:latin typeface="Limon R1" charset="0"/>
              </a:rPr>
              <a:t>‘</a:t>
            </a:r>
            <a:r>
              <a:rPr lang="en-US" sz="4000" b="1">
                <a:solidFill>
                  <a:schemeClr val="bg2"/>
                </a:solidFill>
                <a:latin typeface="Limon R1" charset="0"/>
              </a:rPr>
              <a:t>ÍRsaEGl ¬722 m&gt;s&gt;K¦</a:t>
            </a:r>
          </a:p>
          <a:p>
            <a:pPr algn="ctr"/>
            <a:r>
              <a:rPr lang="en-US" sz="6000" b="1" i="1">
                <a:solidFill>
                  <a:schemeClr val="accent2"/>
                </a:solidFill>
                <a:latin typeface="Limon S1" charset="0"/>
              </a:rPr>
              <a:t>CnCati yUdaCaeRcInRtUv</a:t>
            </a:r>
            <a:r>
              <a:rPr lang="en-US" sz="6000" b="1" i="1" u="sng">
                <a:solidFill>
                  <a:schemeClr val="accent2"/>
                </a:solidFill>
                <a:latin typeface="Limon S1" charset="0"/>
              </a:rPr>
              <a:t>nireTs</a:t>
            </a:r>
            <a:endParaRPr lang="en-US" sz="3600" b="1" i="1" u="sng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461879" name="Oval 55"/>
          <p:cNvSpPr>
            <a:spLocks noChangeArrowheads="1"/>
          </p:cNvSpPr>
          <p:nvPr/>
        </p:nvSpPr>
        <p:spPr bwMode="auto">
          <a:xfrm>
            <a:off x="4064000" y="4903788"/>
            <a:ext cx="2527300" cy="547687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61939" name="Text Box 115"/>
          <p:cNvSpPr txBox="1">
            <a:spLocks noChangeArrowheads="1"/>
          </p:cNvSpPr>
          <p:nvPr/>
        </p:nvSpPr>
        <p:spPr bwMode="auto">
          <a:xfrm>
            <a:off x="1765300" y="-22225"/>
            <a:ext cx="19939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2 BgSavtakSRt 17³6 </a:t>
            </a:r>
            <a:endParaRPr lang="en-US" sz="1600" b="1">
              <a:solidFill>
                <a:schemeClr val="tx1"/>
              </a:solidFill>
            </a:endParaRPr>
          </a:p>
        </p:txBody>
      </p:sp>
      <p:grpSp>
        <p:nvGrpSpPr>
          <p:cNvPr id="3" name="Group 117"/>
          <p:cNvGrpSpPr>
            <a:grpSpLocks/>
          </p:cNvGrpSpPr>
          <p:nvPr/>
        </p:nvGrpSpPr>
        <p:grpSpPr bwMode="auto">
          <a:xfrm>
            <a:off x="6308725" y="981075"/>
            <a:ext cx="2000250" cy="1327150"/>
            <a:chOff x="3968" y="621"/>
            <a:chExt cx="1260" cy="836"/>
          </a:xfrm>
        </p:grpSpPr>
        <p:sp>
          <p:nvSpPr>
            <p:cNvPr id="461942" name="Freeform 118"/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43" y="0"/>
                </a:cxn>
                <a:cxn ang="0">
                  <a:pos x="64" y="10"/>
                </a:cxn>
                <a:cxn ang="0">
                  <a:pos x="96" y="21"/>
                </a:cxn>
                <a:cxn ang="0">
                  <a:pos x="117" y="21"/>
                </a:cxn>
                <a:cxn ang="0">
                  <a:pos x="139" y="21"/>
                </a:cxn>
                <a:cxn ang="0">
                  <a:pos x="160" y="32"/>
                </a:cxn>
                <a:cxn ang="0">
                  <a:pos x="181" y="42"/>
                </a:cxn>
                <a:cxn ang="0">
                  <a:pos x="203" y="53"/>
                </a:cxn>
                <a:cxn ang="0">
                  <a:pos x="224" y="64"/>
                </a:cxn>
                <a:cxn ang="0">
                  <a:pos x="235" y="85"/>
                </a:cxn>
                <a:cxn ang="0">
                  <a:pos x="256" y="96"/>
                </a:cxn>
                <a:cxn ang="0">
                  <a:pos x="277" y="106"/>
                </a:cxn>
                <a:cxn ang="0">
                  <a:pos x="299" y="128"/>
                </a:cxn>
                <a:cxn ang="0">
                  <a:pos x="320" y="138"/>
                </a:cxn>
                <a:cxn ang="0">
                  <a:pos x="331" y="160"/>
                </a:cxn>
                <a:cxn ang="0">
                  <a:pos x="352" y="170"/>
                </a:cxn>
                <a:cxn ang="0">
                  <a:pos x="363" y="192"/>
                </a:cxn>
                <a:cxn ang="0">
                  <a:pos x="384" y="202"/>
                </a:cxn>
                <a:cxn ang="0">
                  <a:pos x="395" y="224"/>
                </a:cxn>
                <a:cxn ang="0">
                  <a:pos x="416" y="234"/>
                </a:cxn>
                <a:cxn ang="0">
                  <a:pos x="416" y="256"/>
                </a:cxn>
                <a:cxn ang="0">
                  <a:pos x="427" y="27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61943" name="Freeform 119"/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/>
              <a:ahLst/>
              <a:cxnLst>
                <a:cxn ang="0">
                  <a:pos x="0" y="320"/>
                </a:cxn>
                <a:cxn ang="0">
                  <a:pos x="21" y="299"/>
                </a:cxn>
                <a:cxn ang="0">
                  <a:pos x="32" y="278"/>
                </a:cxn>
                <a:cxn ang="0">
                  <a:pos x="42" y="256"/>
                </a:cxn>
                <a:cxn ang="0">
                  <a:pos x="53" y="235"/>
                </a:cxn>
                <a:cxn ang="0">
                  <a:pos x="64" y="214"/>
                </a:cxn>
                <a:cxn ang="0">
                  <a:pos x="85" y="203"/>
                </a:cxn>
                <a:cxn ang="0">
                  <a:pos x="96" y="182"/>
                </a:cxn>
                <a:cxn ang="0">
                  <a:pos x="106" y="160"/>
                </a:cxn>
                <a:cxn ang="0">
                  <a:pos x="128" y="150"/>
                </a:cxn>
                <a:cxn ang="0">
                  <a:pos x="138" y="128"/>
                </a:cxn>
                <a:cxn ang="0">
                  <a:pos x="160" y="107"/>
                </a:cxn>
                <a:cxn ang="0">
                  <a:pos x="181" y="96"/>
                </a:cxn>
                <a:cxn ang="0">
                  <a:pos x="192" y="75"/>
                </a:cxn>
                <a:cxn ang="0">
                  <a:pos x="213" y="75"/>
                </a:cxn>
                <a:cxn ang="0">
                  <a:pos x="234" y="64"/>
                </a:cxn>
                <a:cxn ang="0">
                  <a:pos x="256" y="43"/>
                </a:cxn>
                <a:cxn ang="0">
                  <a:pos x="277" y="32"/>
                </a:cxn>
                <a:cxn ang="0">
                  <a:pos x="298" y="32"/>
                </a:cxn>
                <a:cxn ang="0">
                  <a:pos x="320" y="22"/>
                </a:cxn>
                <a:cxn ang="0">
                  <a:pos x="341" y="11"/>
                </a:cxn>
                <a:cxn ang="0">
                  <a:pos x="362" y="0"/>
                </a:cxn>
                <a:cxn ang="0">
                  <a:pos x="384" y="0"/>
                </a:cxn>
                <a:cxn ang="0">
                  <a:pos x="405" y="0"/>
                </a:cxn>
                <a:cxn ang="0">
                  <a:pos x="426" y="0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61944" name="Freeform 120"/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21"/>
                </a:cxn>
                <a:cxn ang="0">
                  <a:pos x="32" y="32"/>
                </a:cxn>
                <a:cxn ang="0">
                  <a:pos x="43" y="53"/>
                </a:cxn>
                <a:cxn ang="0">
                  <a:pos x="53" y="74"/>
                </a:cxn>
                <a:cxn ang="0">
                  <a:pos x="75" y="96"/>
                </a:cxn>
                <a:cxn ang="0">
                  <a:pos x="96" y="106"/>
                </a:cxn>
                <a:cxn ang="0">
                  <a:pos x="107" y="128"/>
                </a:cxn>
                <a:cxn ang="0">
                  <a:pos x="128" y="138"/>
                </a:cxn>
                <a:cxn ang="0">
                  <a:pos x="149" y="160"/>
                </a:cxn>
                <a:cxn ang="0">
                  <a:pos x="171" y="170"/>
                </a:cxn>
                <a:cxn ang="0">
                  <a:pos x="192" y="181"/>
                </a:cxn>
                <a:cxn ang="0">
                  <a:pos x="213" y="192"/>
                </a:cxn>
                <a:cxn ang="0">
                  <a:pos x="235" y="202"/>
                </a:cxn>
                <a:cxn ang="0">
                  <a:pos x="256" y="224"/>
                </a:cxn>
                <a:cxn ang="0">
                  <a:pos x="277" y="224"/>
                </a:cxn>
                <a:cxn ang="0">
                  <a:pos x="299" y="234"/>
                </a:cxn>
                <a:cxn ang="0">
                  <a:pos x="320" y="234"/>
                </a:cxn>
                <a:cxn ang="0">
                  <a:pos x="352" y="256"/>
                </a:cxn>
                <a:cxn ang="0">
                  <a:pos x="384" y="256"/>
                </a:cxn>
                <a:cxn ang="0">
                  <a:pos x="405" y="266"/>
                </a:cxn>
                <a:cxn ang="0">
                  <a:pos x="427" y="266"/>
                </a:cxn>
                <a:cxn ang="0">
                  <a:pos x="448" y="266"/>
                </a:cxn>
                <a:cxn ang="0">
                  <a:pos x="469" y="277"/>
                </a:cxn>
                <a:cxn ang="0">
                  <a:pos x="501" y="277"/>
                </a:cxn>
                <a:cxn ang="0">
                  <a:pos x="523" y="277"/>
                </a:cxn>
                <a:cxn ang="0">
                  <a:pos x="544" y="277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61945" name="Freeform 121"/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/>
              <a:ahLst/>
              <a:cxnLst>
                <a:cxn ang="0">
                  <a:pos x="416" y="0"/>
                </a:cxn>
                <a:cxn ang="0">
                  <a:pos x="405" y="21"/>
                </a:cxn>
                <a:cxn ang="0">
                  <a:pos x="394" y="42"/>
                </a:cxn>
                <a:cxn ang="0">
                  <a:pos x="373" y="64"/>
                </a:cxn>
                <a:cxn ang="0">
                  <a:pos x="362" y="85"/>
                </a:cxn>
                <a:cxn ang="0">
                  <a:pos x="341" y="106"/>
                </a:cxn>
                <a:cxn ang="0">
                  <a:pos x="320" y="117"/>
                </a:cxn>
                <a:cxn ang="0">
                  <a:pos x="309" y="138"/>
                </a:cxn>
                <a:cxn ang="0">
                  <a:pos x="288" y="138"/>
                </a:cxn>
                <a:cxn ang="0">
                  <a:pos x="266" y="160"/>
                </a:cxn>
                <a:cxn ang="0">
                  <a:pos x="245" y="170"/>
                </a:cxn>
                <a:cxn ang="0">
                  <a:pos x="224" y="181"/>
                </a:cxn>
                <a:cxn ang="0">
                  <a:pos x="202" y="202"/>
                </a:cxn>
                <a:cxn ang="0">
                  <a:pos x="181" y="202"/>
                </a:cxn>
                <a:cxn ang="0">
                  <a:pos x="160" y="213"/>
                </a:cxn>
                <a:cxn ang="0">
                  <a:pos x="138" y="224"/>
                </a:cxn>
                <a:cxn ang="0">
                  <a:pos x="117" y="234"/>
                </a:cxn>
                <a:cxn ang="0">
                  <a:pos x="96" y="234"/>
                </a:cxn>
                <a:cxn ang="0">
                  <a:pos x="64" y="256"/>
                </a:cxn>
                <a:cxn ang="0">
                  <a:pos x="42" y="256"/>
                </a:cxn>
                <a:cxn ang="0">
                  <a:pos x="21" y="266"/>
                </a:cxn>
                <a:cxn ang="0">
                  <a:pos x="0" y="266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61946" name="Freeform 122"/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/>
              <a:ahLst/>
              <a:cxnLst>
                <a:cxn ang="0">
                  <a:pos x="43" y="213"/>
                </a:cxn>
                <a:cxn ang="0">
                  <a:pos x="43" y="192"/>
                </a:cxn>
                <a:cxn ang="0">
                  <a:pos x="43" y="171"/>
                </a:cxn>
                <a:cxn ang="0">
                  <a:pos x="43" y="149"/>
                </a:cxn>
                <a:cxn ang="0">
                  <a:pos x="43" y="128"/>
                </a:cxn>
                <a:cxn ang="0">
                  <a:pos x="32" y="107"/>
                </a:cxn>
                <a:cxn ang="0">
                  <a:pos x="32" y="85"/>
                </a:cxn>
                <a:cxn ang="0">
                  <a:pos x="22" y="64"/>
                </a:cxn>
                <a:cxn ang="0">
                  <a:pos x="22" y="43"/>
                </a:cxn>
                <a:cxn ang="0">
                  <a:pos x="11" y="21"/>
                </a:cxn>
                <a:cxn ang="0">
                  <a:pos x="0" y="0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61947" name="Freeform 123"/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1" y="43"/>
                </a:cxn>
                <a:cxn ang="0">
                  <a:pos x="43" y="32"/>
                </a:cxn>
                <a:cxn ang="0">
                  <a:pos x="64" y="32"/>
                </a:cxn>
                <a:cxn ang="0">
                  <a:pos x="85" y="22"/>
                </a:cxn>
                <a:cxn ang="0">
                  <a:pos x="107" y="11"/>
                </a:cxn>
                <a:cxn ang="0">
                  <a:pos x="128" y="11"/>
                </a:cxn>
                <a:cxn ang="0">
                  <a:pos x="149" y="0"/>
                </a:cxn>
                <a:cxn ang="0">
                  <a:pos x="171" y="0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FA0532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63540" name="Text Box 202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63541" name="Group 248"/>
          <p:cNvGrpSpPr>
            <a:grpSpLocks/>
          </p:cNvGrpSpPr>
          <p:nvPr/>
        </p:nvGrpSpPr>
        <p:grpSpPr bwMode="auto">
          <a:xfrm>
            <a:off x="8018463" y="3367088"/>
            <a:ext cx="981075" cy="1912937"/>
            <a:chOff x="5051" y="2121"/>
            <a:chExt cx="618" cy="1205"/>
          </a:xfrm>
        </p:grpSpPr>
        <p:grpSp>
          <p:nvGrpSpPr>
            <p:cNvPr id="63555" name="Group 247"/>
            <p:cNvGrpSpPr>
              <a:grpSpLocks/>
            </p:cNvGrpSpPr>
            <p:nvPr/>
          </p:nvGrpSpPr>
          <p:grpSpPr bwMode="auto">
            <a:xfrm>
              <a:off x="5051" y="2121"/>
              <a:ext cx="618" cy="1205"/>
              <a:chOff x="5051" y="2121"/>
              <a:chExt cx="618" cy="1205"/>
            </a:xfrm>
          </p:grpSpPr>
          <p:sp>
            <p:nvSpPr>
              <p:cNvPr id="63557" name="Freeform 206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58" name="AutoShape 207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59" name="Rectangle 208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60" name="Line 209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61" name="Rectangle 210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62" name="Rectangle 211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63" name="Line 212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64" name="Line 213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65" name="Line 214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66" name="Line 215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67" name="Line 216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68" name="Line 217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69" name="Line 218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70" name="Line 219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71" name="Line 220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72" name="Line 221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73" name="Rectangle 222"/>
              <p:cNvSpPr>
                <a:spLocks noChangeArrowheads="1"/>
              </p:cNvSpPr>
              <p:nvPr/>
            </p:nvSpPr>
            <p:spPr bwMode="auto">
              <a:xfrm>
                <a:off x="5051" y="2121"/>
                <a:ext cx="527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8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63556" name="Rectangle 223"/>
            <p:cNvSpPr>
              <a:spLocks noChangeArrowheads="1"/>
            </p:cNvSpPr>
            <p:nvPr/>
          </p:nvSpPr>
          <p:spPr bwMode="auto">
            <a:xfrm>
              <a:off x="5139" y="2239"/>
              <a:ext cx="375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da-s</a:t>
              </a:r>
            </a:p>
          </p:txBody>
        </p:sp>
      </p:grpSp>
      <p:sp>
        <p:nvSpPr>
          <p:cNvPr id="462058" name="Rectangle 234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63543" name="Text Box 235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sp>
        <p:nvSpPr>
          <p:cNvPr id="462060" name="AutoShape 236"/>
          <p:cNvSpPr>
            <a:spLocks noChangeArrowheads="1"/>
          </p:cNvSpPr>
          <p:nvPr/>
        </p:nvSpPr>
        <p:spPr bwMode="auto">
          <a:xfrm>
            <a:off x="1149350" y="5661025"/>
            <a:ext cx="7299325" cy="6270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F30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30C"/>
              </a:solidFill>
              <a:ea typeface="+mn-ea"/>
              <a:cs typeface="+mn-cs"/>
            </a:endParaRPr>
          </a:p>
        </p:txBody>
      </p:sp>
      <p:sp>
        <p:nvSpPr>
          <p:cNvPr id="63545" name="Text Box 237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62062" name="Rectangle 238"/>
          <p:cNvSpPr>
            <a:spLocks noChangeArrowheads="1"/>
          </p:cNvSpPr>
          <p:nvPr/>
        </p:nvSpPr>
        <p:spPr bwMode="auto">
          <a:xfrm>
            <a:off x="7924800" y="3725863"/>
            <a:ext cx="1116013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 kar)ak;Ebk 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</a:p>
        </p:txBody>
      </p:sp>
      <p:sp>
        <p:nvSpPr>
          <p:cNvPr id="63547" name="Rectangle 239"/>
          <p:cNvSpPr>
            <a:spLocks noChangeArrowheads="1"/>
          </p:cNvSpPr>
          <p:nvPr/>
        </p:nvSpPr>
        <p:spPr bwMode="auto">
          <a:xfrm>
            <a:off x="8032750" y="3897313"/>
            <a:ext cx="10398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xageCIg     xagt,Úg </a:t>
            </a:r>
          </a:p>
        </p:txBody>
      </p:sp>
      <p:sp>
        <p:nvSpPr>
          <p:cNvPr id="63548" name="Rectangle 240"/>
          <p:cNvSpPr>
            <a:spLocks noChangeArrowheads="1"/>
          </p:cNvSpPr>
          <p:nvPr/>
        </p:nvSpPr>
        <p:spPr bwMode="auto">
          <a:xfrm>
            <a:off x="7978775" y="4081463"/>
            <a:ext cx="7794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G</a:t>
            </a:r>
            <a:r>
              <a:rPr lang="ja-JP" altLang="en-US" sz="16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600" b="1">
                <a:solidFill>
                  <a:srgbClr val="000000"/>
                </a:solidFill>
                <a:latin typeface="Limon S1" charset="0"/>
              </a:rPr>
              <a:t>ÍRsaEGl</a:t>
            </a:r>
          </a:p>
        </p:txBody>
      </p:sp>
      <p:sp>
        <p:nvSpPr>
          <p:cNvPr id="63549" name="Rectangle 241"/>
          <p:cNvSpPr>
            <a:spLocks noChangeArrowheads="1"/>
          </p:cNvSpPr>
          <p:nvPr/>
        </p:nvSpPr>
        <p:spPr bwMode="auto">
          <a:xfrm>
            <a:off x="8423275" y="4075113"/>
            <a:ext cx="5699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   yUda</a:t>
            </a:r>
          </a:p>
        </p:txBody>
      </p:sp>
      <p:sp>
        <p:nvSpPr>
          <p:cNvPr id="63550" name="Rectangle 242"/>
          <p:cNvSpPr>
            <a:spLocks noChangeArrowheads="1"/>
          </p:cNvSpPr>
          <p:nvPr/>
        </p:nvSpPr>
        <p:spPr bwMode="auto">
          <a:xfrm>
            <a:off x="8104188" y="4248150"/>
            <a:ext cx="8143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10             2</a:t>
            </a:r>
          </a:p>
        </p:txBody>
      </p:sp>
      <p:sp>
        <p:nvSpPr>
          <p:cNvPr id="462067" name="Rectangle 243"/>
          <p:cNvSpPr>
            <a:spLocks noChangeArrowheads="1"/>
          </p:cNvSpPr>
          <p:nvPr/>
        </p:nvSpPr>
        <p:spPr bwMode="auto">
          <a:xfrm>
            <a:off x="8180388" y="4419600"/>
            <a:ext cx="5556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BYkehara</a:t>
            </a:r>
          </a:p>
        </p:txBody>
      </p:sp>
      <p:sp>
        <p:nvSpPr>
          <p:cNvPr id="63552" name="Rectangle 244"/>
          <p:cNvSpPr>
            <a:spLocks noChangeArrowheads="1"/>
          </p:cNvSpPr>
          <p:nvPr/>
        </p:nvSpPr>
        <p:spPr bwMode="auto">
          <a:xfrm>
            <a:off x="8026400" y="4608513"/>
            <a:ext cx="920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20 y        20 r</a:t>
            </a:r>
          </a:p>
        </p:txBody>
      </p:sp>
      <p:sp>
        <p:nvSpPr>
          <p:cNvPr id="63553" name="Rectangle 245"/>
          <p:cNvSpPr>
            <a:spLocks noChangeArrowheads="1"/>
          </p:cNvSpPr>
          <p:nvPr/>
        </p:nvSpPr>
        <p:spPr bwMode="auto">
          <a:xfrm>
            <a:off x="8031163" y="4959350"/>
            <a:ext cx="581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Gases</a:t>
            </a:r>
            <a:r>
              <a:rPr lang="ja-JP" altLang="en-US" sz="16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600" b="1">
                <a:solidFill>
                  <a:srgbClr val="000000"/>
                </a:solidFill>
                <a:latin typeface="Limon S1" charset="0"/>
              </a:rPr>
              <a:t>Ír </a:t>
            </a:r>
          </a:p>
        </p:txBody>
      </p:sp>
      <p:sp>
        <p:nvSpPr>
          <p:cNvPr id="63554" name="Rectangle 246"/>
          <p:cNvSpPr>
            <a:spLocks noChangeArrowheads="1"/>
          </p:cNvSpPr>
          <p:nvPr/>
        </p:nvSpPr>
        <p:spPr bwMode="auto">
          <a:xfrm>
            <a:off x="8107363" y="4800600"/>
            <a:ext cx="390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200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6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6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6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68" grpId="0" animBg="1"/>
      <p:bldP spid="461876" grpId="0" animBg="1"/>
      <p:bldP spid="461879" grpId="0" animBg="1"/>
      <p:bldP spid="462060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600200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600">
              <a:latin typeface="Times" charset="0"/>
            </a:endParaRPr>
          </a:p>
        </p:txBody>
      </p:sp>
      <p:sp>
        <p:nvSpPr>
          <p:cNvPr id="645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TG</a:t>
            </a:r>
          </a:p>
        </p:txBody>
      </p:sp>
      <p:sp>
        <p:nvSpPr>
          <p:cNvPr id="645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QB</a:t>
            </a:r>
          </a:p>
        </p:txBody>
      </p:sp>
      <p:sp>
        <p:nvSpPr>
          <p:cNvPr id="645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6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sk</a:t>
            </a:r>
          </a:p>
        </p:txBody>
      </p:sp>
      <p:sp>
        <p:nvSpPr>
          <p:cNvPr id="462863" name="Rectangle 15"/>
          <p:cNvSpPr>
            <a:spLocks noChangeArrowheads="1"/>
          </p:cNvSpPr>
          <p:nvPr/>
        </p:nvSpPr>
        <p:spPr bwMode="auto">
          <a:xfrm>
            <a:off x="2516188" y="5554663"/>
            <a:ext cx="7016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sRk</a:t>
            </a:r>
          </a:p>
        </p:txBody>
      </p:sp>
      <p:sp>
        <p:nvSpPr>
          <p:cNvPr id="46286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smD</a:t>
            </a:r>
          </a:p>
        </p:txBody>
      </p:sp>
      <p:sp>
        <p:nvSpPr>
          <p:cNvPr id="645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68" name="Rectangle 20"/>
          <p:cNvSpPr>
            <a:spLocks noChangeArrowheads="1"/>
          </p:cNvSpPr>
          <p:nvPr/>
        </p:nvSpPr>
        <p:spPr bwMode="auto">
          <a:xfrm>
            <a:off x="76200" y="304800"/>
            <a:ext cx="16668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karerobcMtam dMNak;</a:t>
            </a:r>
          </a:p>
        </p:txBody>
      </p:sp>
      <p:sp>
        <p:nvSpPr>
          <p:cNvPr id="46286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ss</a:t>
            </a:r>
          </a:p>
        </p:txBody>
      </p:sp>
      <p:sp>
        <p:nvSpPr>
          <p:cNvPr id="46287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45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287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6287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G</a:t>
            </a:r>
          </a:p>
        </p:txBody>
      </p:sp>
      <p:sp>
        <p:nvSpPr>
          <p:cNvPr id="46287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)a</a:t>
            </a:r>
          </a:p>
        </p:txBody>
      </p:sp>
      <p:sp>
        <p:nvSpPr>
          <p:cNvPr id="6453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287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6454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2878" name="Rectangle 30"/>
          <p:cNvSpPr>
            <a:spLocks noChangeArrowheads="1"/>
          </p:cNvSpPr>
          <p:nvPr/>
        </p:nvSpPr>
        <p:spPr bwMode="auto">
          <a:xfrm>
            <a:off x="7177088" y="1525588"/>
            <a:ext cx="12922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n ¬G¦</a:t>
            </a:r>
          </a:p>
        </p:txBody>
      </p:sp>
      <p:sp>
        <p:nvSpPr>
          <p:cNvPr id="64543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4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2881" name="Rectangle 33"/>
          <p:cNvSpPr>
            <a:spLocks noChangeArrowheads="1"/>
          </p:cNvSpPr>
          <p:nvPr/>
        </p:nvSpPr>
        <p:spPr bwMode="auto">
          <a:xfrm>
            <a:off x="3046413" y="2540000"/>
            <a:ext cx="36036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k</a:t>
            </a:r>
          </a:p>
        </p:txBody>
      </p:sp>
      <p:sp>
        <p:nvSpPr>
          <p:cNvPr id="6454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2883" name="Rectangle 35"/>
          <p:cNvSpPr>
            <a:spLocks noChangeArrowheads="1"/>
          </p:cNvSpPr>
          <p:nvPr/>
        </p:nvSpPr>
        <p:spPr bwMode="auto">
          <a:xfrm>
            <a:off x="2668588" y="3078163"/>
            <a:ext cx="45085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y</a:t>
            </a:r>
          </a:p>
        </p:txBody>
      </p:sp>
      <p:sp>
        <p:nvSpPr>
          <p:cNvPr id="6454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49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2886" name="Rectangle 38"/>
          <p:cNvSpPr>
            <a:spLocks noChangeArrowheads="1"/>
          </p:cNvSpPr>
          <p:nvPr/>
        </p:nvSpPr>
        <p:spPr bwMode="auto">
          <a:xfrm>
            <a:off x="2909888" y="4337050"/>
            <a:ext cx="93186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 k)a </a:t>
            </a:r>
          </a:p>
        </p:txBody>
      </p:sp>
      <p:sp>
        <p:nvSpPr>
          <p:cNvPr id="64551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2888" name="Rectangle 40"/>
          <p:cNvSpPr>
            <a:spLocks noChangeArrowheads="1"/>
          </p:cNvSpPr>
          <p:nvPr/>
        </p:nvSpPr>
        <p:spPr bwMode="auto">
          <a:xfrm>
            <a:off x="3201988" y="5164138"/>
            <a:ext cx="59531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Ps</a:t>
            </a:r>
          </a:p>
        </p:txBody>
      </p:sp>
      <p:sp>
        <p:nvSpPr>
          <p:cNvPr id="64553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2890" name="Rectangle 42"/>
          <p:cNvSpPr>
            <a:spLocks noChangeArrowheads="1"/>
          </p:cNvSpPr>
          <p:nvPr/>
        </p:nvSpPr>
        <p:spPr bwMode="auto">
          <a:xfrm>
            <a:off x="1824038" y="4081463"/>
            <a:ext cx="3556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G</a:t>
            </a:r>
          </a:p>
        </p:txBody>
      </p:sp>
      <p:sp>
        <p:nvSpPr>
          <p:cNvPr id="462891" name="Rectangle 43"/>
          <p:cNvSpPr>
            <a:spLocks noChangeArrowheads="1"/>
          </p:cNvSpPr>
          <p:nvPr/>
        </p:nvSpPr>
        <p:spPr bwMode="auto">
          <a:xfrm>
            <a:off x="3832225" y="3078163"/>
            <a:ext cx="528638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Pn</a:t>
            </a:r>
          </a:p>
        </p:txBody>
      </p:sp>
      <p:sp>
        <p:nvSpPr>
          <p:cNvPr id="462892" name="Line 44"/>
          <p:cNvSpPr>
            <a:spLocks noChangeShapeType="1"/>
          </p:cNvSpPr>
          <p:nvPr/>
        </p:nvSpPr>
        <p:spPr bwMode="auto">
          <a:xfrm>
            <a:off x="6845300" y="1473200"/>
            <a:ext cx="622300" cy="469900"/>
          </a:xfrm>
          <a:prstGeom prst="lin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93" name="Line 45"/>
          <p:cNvSpPr>
            <a:spLocks noChangeShapeType="1"/>
          </p:cNvSpPr>
          <p:nvPr/>
        </p:nvSpPr>
        <p:spPr bwMode="auto">
          <a:xfrm flipH="1">
            <a:off x="6883400" y="1371600"/>
            <a:ext cx="381000" cy="762000"/>
          </a:xfrm>
          <a:prstGeom prst="line">
            <a:avLst/>
          </a:prstGeom>
          <a:noFill/>
          <a:ln w="57150">
            <a:solidFill>
              <a:srgbClr val="D831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2894" name="Freeform 46"/>
          <p:cNvSpPr>
            <a:spLocks/>
          </p:cNvSpPr>
          <p:nvPr/>
        </p:nvSpPr>
        <p:spPr bwMode="auto">
          <a:xfrm>
            <a:off x="5816600" y="1735138"/>
            <a:ext cx="1358900" cy="1414462"/>
          </a:xfrm>
          <a:custGeom>
            <a:avLst/>
            <a:gdLst/>
            <a:ahLst/>
            <a:cxnLst>
              <a:cxn ang="0">
                <a:pos x="0" y="891"/>
              </a:cxn>
              <a:cxn ang="0">
                <a:pos x="24" y="779"/>
              </a:cxn>
              <a:cxn ang="0">
                <a:pos x="96" y="675"/>
              </a:cxn>
              <a:cxn ang="0">
                <a:pos x="560" y="435"/>
              </a:cxn>
              <a:cxn ang="0">
                <a:pos x="752" y="267"/>
              </a:cxn>
              <a:cxn ang="0">
                <a:pos x="824" y="179"/>
              </a:cxn>
              <a:cxn ang="0">
                <a:pos x="856" y="99"/>
              </a:cxn>
              <a:cxn ang="0">
                <a:pos x="848" y="27"/>
              </a:cxn>
              <a:cxn ang="0">
                <a:pos x="832" y="3"/>
              </a:cxn>
            </a:cxnLst>
            <a:rect l="0" t="0" r="r" b="b"/>
            <a:pathLst>
              <a:path w="856" h="891">
                <a:moveTo>
                  <a:pt x="0" y="891"/>
                </a:moveTo>
                <a:cubicBezTo>
                  <a:pt x="3" y="863"/>
                  <a:pt x="6" y="805"/>
                  <a:pt x="24" y="779"/>
                </a:cubicBezTo>
                <a:cubicBezTo>
                  <a:pt x="42" y="751"/>
                  <a:pt x="69" y="699"/>
                  <a:pt x="96" y="675"/>
                </a:cubicBezTo>
                <a:cubicBezTo>
                  <a:pt x="229" y="553"/>
                  <a:pt x="392" y="490"/>
                  <a:pt x="560" y="435"/>
                </a:cubicBezTo>
                <a:cubicBezTo>
                  <a:pt x="628" y="383"/>
                  <a:pt x="696" y="333"/>
                  <a:pt x="752" y="267"/>
                </a:cubicBezTo>
                <a:cubicBezTo>
                  <a:pt x="776" y="237"/>
                  <a:pt x="824" y="179"/>
                  <a:pt x="824" y="179"/>
                </a:cubicBezTo>
                <a:cubicBezTo>
                  <a:pt x="833" y="149"/>
                  <a:pt x="848" y="129"/>
                  <a:pt x="856" y="99"/>
                </a:cubicBezTo>
                <a:cubicBezTo>
                  <a:pt x="853" y="75"/>
                  <a:pt x="851" y="50"/>
                  <a:pt x="848" y="27"/>
                </a:cubicBezTo>
                <a:cubicBezTo>
                  <a:pt x="843" y="0"/>
                  <a:pt x="847" y="3"/>
                  <a:pt x="832" y="3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62895" name="Freeform 47"/>
          <p:cNvSpPr>
            <a:spLocks/>
          </p:cNvSpPr>
          <p:nvPr/>
        </p:nvSpPr>
        <p:spPr bwMode="auto">
          <a:xfrm>
            <a:off x="5778500" y="1612900"/>
            <a:ext cx="1346200" cy="1536700"/>
          </a:xfrm>
          <a:custGeom>
            <a:avLst/>
            <a:gdLst/>
            <a:ahLst/>
            <a:cxnLst>
              <a:cxn ang="0">
                <a:pos x="848" y="48"/>
              </a:cxn>
              <a:cxn ang="0">
                <a:pos x="728" y="0"/>
              </a:cxn>
              <a:cxn ang="0">
                <a:pos x="584" y="32"/>
              </a:cxn>
              <a:cxn ang="0">
                <a:pos x="512" y="72"/>
              </a:cxn>
              <a:cxn ang="0">
                <a:pos x="472" y="112"/>
              </a:cxn>
              <a:cxn ang="0">
                <a:pos x="424" y="160"/>
              </a:cxn>
              <a:cxn ang="0">
                <a:pos x="328" y="328"/>
              </a:cxn>
              <a:cxn ang="0">
                <a:pos x="208" y="616"/>
              </a:cxn>
              <a:cxn ang="0">
                <a:pos x="136" y="712"/>
              </a:cxn>
              <a:cxn ang="0">
                <a:pos x="64" y="808"/>
              </a:cxn>
              <a:cxn ang="0">
                <a:pos x="0" y="968"/>
              </a:cxn>
            </a:cxnLst>
            <a:rect l="0" t="0" r="r" b="b"/>
            <a:pathLst>
              <a:path w="848" h="968">
                <a:moveTo>
                  <a:pt x="848" y="48"/>
                </a:moveTo>
                <a:cubicBezTo>
                  <a:pt x="819" y="5"/>
                  <a:pt x="775" y="6"/>
                  <a:pt x="728" y="0"/>
                </a:cubicBezTo>
                <a:cubicBezTo>
                  <a:pt x="679" y="12"/>
                  <a:pt x="632" y="15"/>
                  <a:pt x="584" y="32"/>
                </a:cubicBezTo>
                <a:cubicBezTo>
                  <a:pt x="557" y="40"/>
                  <a:pt x="512" y="72"/>
                  <a:pt x="512" y="72"/>
                </a:cubicBezTo>
                <a:cubicBezTo>
                  <a:pt x="479" y="121"/>
                  <a:pt x="515" y="73"/>
                  <a:pt x="472" y="112"/>
                </a:cubicBezTo>
                <a:cubicBezTo>
                  <a:pt x="455" y="127"/>
                  <a:pt x="424" y="160"/>
                  <a:pt x="424" y="160"/>
                </a:cubicBezTo>
                <a:cubicBezTo>
                  <a:pt x="403" y="220"/>
                  <a:pt x="353" y="269"/>
                  <a:pt x="328" y="328"/>
                </a:cubicBezTo>
                <a:cubicBezTo>
                  <a:pt x="285" y="423"/>
                  <a:pt x="258" y="524"/>
                  <a:pt x="208" y="616"/>
                </a:cubicBezTo>
                <a:cubicBezTo>
                  <a:pt x="186" y="655"/>
                  <a:pt x="160" y="677"/>
                  <a:pt x="136" y="712"/>
                </a:cubicBezTo>
                <a:cubicBezTo>
                  <a:pt x="110" y="747"/>
                  <a:pt x="101" y="783"/>
                  <a:pt x="64" y="808"/>
                </a:cubicBezTo>
                <a:cubicBezTo>
                  <a:pt x="38" y="883"/>
                  <a:pt x="0" y="886"/>
                  <a:pt x="0" y="968"/>
                </a:cubicBezTo>
              </a:path>
            </a:pathLst>
          </a:custGeom>
          <a:noFill/>
          <a:ln w="57150" cap="flat" cmpd="sng">
            <a:solidFill>
              <a:srgbClr val="EEFF4B"/>
            </a:solidFill>
            <a:prstDash val="sysDot"/>
            <a:round/>
            <a:headEnd type="none" w="med" len="med"/>
            <a:tailEnd type="none" w="med" len="med"/>
          </a:ln>
          <a:effectLst>
            <a:outerShdw blurRad="63500" dist="117432" dir="4604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4560" name="Text Box 156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3038" name="Rectangle 190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64562" name="Text Box 191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sp>
        <p:nvSpPr>
          <p:cNvPr id="463040" name="Text Box 192"/>
          <p:cNvSpPr txBox="1">
            <a:spLocks noChangeArrowheads="1"/>
          </p:cNvSpPr>
          <p:nvPr/>
        </p:nvSpPr>
        <p:spPr bwMode="auto">
          <a:xfrm>
            <a:off x="3008313" y="3233738"/>
            <a:ext cx="4184650" cy="311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600">
                <a:solidFill>
                  <a:srgbClr val="FFEA18"/>
                </a:solidFill>
                <a:latin typeface="Limon S1" charset="0"/>
              </a:rPr>
              <a:t>)ab</a:t>
            </a:r>
            <a:r>
              <a:rPr lang="ja-JP" altLang="en-US" sz="6600">
                <a:solidFill>
                  <a:srgbClr val="FFEA18"/>
                </a:solidFill>
                <a:latin typeface="Limon S1" charset="0"/>
              </a:rPr>
              <a:t>‘</a:t>
            </a:r>
            <a:r>
              <a:rPr lang="en-US" sz="6600">
                <a:solidFill>
                  <a:srgbClr val="FFEA18"/>
                </a:solidFill>
                <a:latin typeface="Limon S1" charset="0"/>
              </a:rPr>
              <a:t>ÍLÚn ykC½yCMnHelI Gases</a:t>
            </a:r>
            <a:r>
              <a:rPr lang="ja-JP" altLang="en-US" sz="6600">
                <a:solidFill>
                  <a:srgbClr val="FFEA18"/>
                </a:solidFill>
                <a:latin typeface="Limon S1" charset="0"/>
              </a:rPr>
              <a:t>‘</a:t>
            </a:r>
            <a:r>
              <a:rPr lang="en-US" sz="6600">
                <a:solidFill>
                  <a:srgbClr val="FFEA18"/>
                </a:solidFill>
                <a:latin typeface="Limon S1" charset="0"/>
              </a:rPr>
              <a:t>Í¡</a:t>
            </a:r>
            <a:endParaRPr lang="en-US" sz="5400">
              <a:solidFill>
                <a:srgbClr val="FFEA18"/>
              </a:solidFill>
            </a:endParaRPr>
          </a:p>
        </p:txBody>
      </p:sp>
      <p:sp>
        <p:nvSpPr>
          <p:cNvPr id="64564" name="Text Box 193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2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63042" name="Text Box 194"/>
          <p:cNvSpPr txBox="1">
            <a:spLocks noChangeArrowheads="1"/>
          </p:cNvSpPr>
          <p:nvPr/>
        </p:nvSpPr>
        <p:spPr bwMode="auto">
          <a:xfrm>
            <a:off x="804863" y="1276350"/>
            <a:ext cx="4549775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>
                <a:solidFill>
                  <a:schemeClr val="tx2"/>
                </a:solidFill>
                <a:latin typeface="Limon S1" charset="0"/>
              </a:rPr>
              <a:t>y:agNak¾eday&gt;&gt;&gt;</a:t>
            </a:r>
            <a:r>
              <a:rPr lang="en-US" b="1">
                <a:solidFill>
                  <a:schemeClr val="tx2"/>
                </a:solidFill>
              </a:rPr>
              <a:t>                      </a:t>
            </a:r>
            <a:r>
              <a:rPr lang="en-US" sz="3600" b="1">
                <a:solidFill>
                  <a:schemeClr val="tx2"/>
                </a:solidFill>
                <a:latin typeface="Limon S1" charset="0"/>
              </a:rPr>
              <a:t>GaNacRk </a:t>
            </a:r>
            <a:r>
              <a:rPr lang="en-US" sz="4400" b="1">
                <a:solidFill>
                  <a:schemeClr val="tx2"/>
                </a:solidFill>
                <a:latin typeface="Limon S1" charset="0"/>
              </a:rPr>
              <a:t>xagt,Úg?</a:t>
            </a:r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463043" name="AutoShape 195"/>
          <p:cNvSpPr>
            <a:spLocks noChangeArrowheads="1"/>
          </p:cNvSpPr>
          <p:nvPr/>
        </p:nvSpPr>
        <p:spPr bwMode="auto">
          <a:xfrm rot="-11114126">
            <a:off x="3384550" y="3619500"/>
            <a:ext cx="2389188" cy="5365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8131B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64567" name="Group 216"/>
          <p:cNvGrpSpPr>
            <a:grpSpLocks/>
          </p:cNvGrpSpPr>
          <p:nvPr/>
        </p:nvGrpSpPr>
        <p:grpSpPr bwMode="auto">
          <a:xfrm>
            <a:off x="8013700" y="3381375"/>
            <a:ext cx="981075" cy="1912938"/>
            <a:chOff x="5051" y="2121"/>
            <a:chExt cx="618" cy="1205"/>
          </a:xfrm>
        </p:grpSpPr>
        <p:grpSp>
          <p:nvGrpSpPr>
            <p:cNvPr id="64577" name="Group 217"/>
            <p:cNvGrpSpPr>
              <a:grpSpLocks/>
            </p:cNvGrpSpPr>
            <p:nvPr/>
          </p:nvGrpSpPr>
          <p:grpSpPr bwMode="auto">
            <a:xfrm>
              <a:off x="5051" y="2121"/>
              <a:ext cx="618" cy="1205"/>
              <a:chOff x="5051" y="2121"/>
              <a:chExt cx="618" cy="1205"/>
            </a:xfrm>
          </p:grpSpPr>
          <p:sp>
            <p:nvSpPr>
              <p:cNvPr id="64579" name="Freeform 218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80" name="AutoShape 219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81" name="Rectangle 220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82" name="Line 221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83" name="Rectangle 222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84" name="Rectangle 223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85" name="Line 224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86" name="Line 225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87" name="Line 226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88" name="Line 227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89" name="Line 228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90" name="Line 229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91" name="Line 230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92" name="Line 231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93" name="Line 232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94" name="Line 233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595" name="Rectangle 234"/>
              <p:cNvSpPr>
                <a:spLocks noChangeArrowheads="1"/>
              </p:cNvSpPr>
              <p:nvPr/>
            </p:nvSpPr>
            <p:spPr bwMode="auto">
              <a:xfrm>
                <a:off x="5051" y="2121"/>
                <a:ext cx="527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8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64578" name="Rectangle 235"/>
            <p:cNvSpPr>
              <a:spLocks noChangeArrowheads="1"/>
            </p:cNvSpPr>
            <p:nvPr/>
          </p:nvSpPr>
          <p:spPr bwMode="auto">
            <a:xfrm>
              <a:off x="5139" y="2239"/>
              <a:ext cx="375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da-s</a:t>
              </a:r>
            </a:p>
          </p:txBody>
        </p:sp>
      </p:grpSp>
      <p:sp>
        <p:nvSpPr>
          <p:cNvPr id="463084" name="Rectangle 236"/>
          <p:cNvSpPr>
            <a:spLocks noChangeArrowheads="1"/>
          </p:cNvSpPr>
          <p:nvPr/>
        </p:nvSpPr>
        <p:spPr bwMode="auto">
          <a:xfrm>
            <a:off x="7905750" y="3725863"/>
            <a:ext cx="1116013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 kar)ak;Ebk 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</a:p>
        </p:txBody>
      </p:sp>
      <p:sp>
        <p:nvSpPr>
          <p:cNvPr id="64569" name="Rectangle 237"/>
          <p:cNvSpPr>
            <a:spLocks noChangeArrowheads="1"/>
          </p:cNvSpPr>
          <p:nvPr/>
        </p:nvSpPr>
        <p:spPr bwMode="auto">
          <a:xfrm>
            <a:off x="8032750" y="3897313"/>
            <a:ext cx="10398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xageCIg     xagt,Úg </a:t>
            </a:r>
          </a:p>
        </p:txBody>
      </p:sp>
      <p:sp>
        <p:nvSpPr>
          <p:cNvPr id="64570" name="Rectangle 238"/>
          <p:cNvSpPr>
            <a:spLocks noChangeArrowheads="1"/>
          </p:cNvSpPr>
          <p:nvPr/>
        </p:nvSpPr>
        <p:spPr bwMode="auto">
          <a:xfrm>
            <a:off x="7978775" y="4081463"/>
            <a:ext cx="7794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G</a:t>
            </a:r>
            <a:r>
              <a:rPr lang="ja-JP" altLang="en-US" sz="16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600" b="1">
                <a:solidFill>
                  <a:srgbClr val="000000"/>
                </a:solidFill>
                <a:latin typeface="Limon S1" charset="0"/>
              </a:rPr>
              <a:t>ÍRsaEGl</a:t>
            </a:r>
          </a:p>
        </p:txBody>
      </p:sp>
      <p:sp>
        <p:nvSpPr>
          <p:cNvPr id="64571" name="Rectangle 239"/>
          <p:cNvSpPr>
            <a:spLocks noChangeArrowheads="1"/>
          </p:cNvSpPr>
          <p:nvPr/>
        </p:nvSpPr>
        <p:spPr bwMode="auto">
          <a:xfrm>
            <a:off x="8423275" y="4075113"/>
            <a:ext cx="5699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   yUda</a:t>
            </a:r>
          </a:p>
        </p:txBody>
      </p:sp>
      <p:sp>
        <p:nvSpPr>
          <p:cNvPr id="64572" name="Rectangle 240"/>
          <p:cNvSpPr>
            <a:spLocks noChangeArrowheads="1"/>
          </p:cNvSpPr>
          <p:nvPr/>
        </p:nvSpPr>
        <p:spPr bwMode="auto">
          <a:xfrm>
            <a:off x="8104188" y="4248150"/>
            <a:ext cx="8143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10             2</a:t>
            </a:r>
          </a:p>
        </p:txBody>
      </p:sp>
      <p:sp>
        <p:nvSpPr>
          <p:cNvPr id="463089" name="Rectangle 241"/>
          <p:cNvSpPr>
            <a:spLocks noChangeArrowheads="1"/>
          </p:cNvSpPr>
          <p:nvPr/>
        </p:nvSpPr>
        <p:spPr bwMode="auto">
          <a:xfrm>
            <a:off x="8180388" y="4419600"/>
            <a:ext cx="5556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BYkehara</a:t>
            </a:r>
          </a:p>
        </p:txBody>
      </p:sp>
      <p:sp>
        <p:nvSpPr>
          <p:cNvPr id="64574" name="Rectangle 243"/>
          <p:cNvSpPr>
            <a:spLocks noChangeArrowheads="1"/>
          </p:cNvSpPr>
          <p:nvPr/>
        </p:nvSpPr>
        <p:spPr bwMode="auto">
          <a:xfrm>
            <a:off x="8026400" y="4608513"/>
            <a:ext cx="920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20 y        20 r</a:t>
            </a:r>
          </a:p>
        </p:txBody>
      </p:sp>
      <p:sp>
        <p:nvSpPr>
          <p:cNvPr id="64575" name="Rectangle 244"/>
          <p:cNvSpPr>
            <a:spLocks noChangeArrowheads="1"/>
          </p:cNvSpPr>
          <p:nvPr/>
        </p:nvSpPr>
        <p:spPr bwMode="auto">
          <a:xfrm>
            <a:off x="8107363" y="4800600"/>
            <a:ext cx="390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200</a:t>
            </a:r>
          </a:p>
        </p:txBody>
      </p:sp>
      <p:sp>
        <p:nvSpPr>
          <p:cNvPr id="64576" name="Rectangle 245"/>
          <p:cNvSpPr>
            <a:spLocks noChangeArrowheads="1"/>
          </p:cNvSpPr>
          <p:nvPr/>
        </p:nvSpPr>
        <p:spPr bwMode="auto">
          <a:xfrm>
            <a:off x="8031163" y="4959350"/>
            <a:ext cx="581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Gases</a:t>
            </a:r>
            <a:r>
              <a:rPr lang="ja-JP" altLang="en-US" sz="16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600" b="1">
                <a:solidFill>
                  <a:srgbClr val="000000"/>
                </a:solidFill>
                <a:latin typeface="Limon S1" charset="0"/>
              </a:rPr>
              <a:t>Ír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3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3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3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6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6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6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6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92" grpId="0" animBg="1"/>
      <p:bldP spid="462893" grpId="0" animBg="1"/>
      <p:bldP spid="462894" grpId="0" animBg="1"/>
      <p:bldP spid="462895" grpId="0" animBg="1"/>
      <p:bldP spid="463040" grpId="0" autoUpdateAnimBg="0"/>
      <p:bldP spid="463042" grpId="0" autoUpdateAnimBg="0"/>
      <p:bldP spid="4630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2"/>
          <p:cNvSpPr>
            <a:spLocks noChangeArrowheads="1"/>
          </p:cNvSpPr>
          <p:nvPr/>
        </p:nvSpPr>
        <p:spPr bwMode="auto">
          <a:xfrm>
            <a:off x="2578100" y="647700"/>
            <a:ext cx="5753100" cy="56007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337CB"/>
              </a:gs>
              <a:gs pos="100000">
                <a:srgbClr val="000000"/>
              </a:gs>
            </a:gsLst>
            <a:lin ang="5400000" scaled="1"/>
          </a:gradFill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9411" name="Rectangle 3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19460" name="Group 18"/>
          <p:cNvGrpSpPr>
            <a:grpSpLocks/>
          </p:cNvGrpSpPr>
          <p:nvPr/>
        </p:nvGrpSpPr>
        <p:grpSpPr bwMode="auto">
          <a:xfrm>
            <a:off x="5473700" y="2120900"/>
            <a:ext cx="558800" cy="3644900"/>
            <a:chOff x="3448" y="1336"/>
            <a:chExt cx="352" cy="2296"/>
          </a:xfrm>
        </p:grpSpPr>
        <p:grpSp>
          <p:nvGrpSpPr>
            <p:cNvPr id="19508" name="Group 19"/>
            <p:cNvGrpSpPr>
              <a:grpSpLocks/>
            </p:cNvGrpSpPr>
            <p:nvPr/>
          </p:nvGrpSpPr>
          <p:grpSpPr bwMode="auto">
            <a:xfrm>
              <a:off x="3656" y="1336"/>
              <a:ext cx="144" cy="1416"/>
              <a:chOff x="3656" y="1336"/>
              <a:chExt cx="144" cy="1416"/>
            </a:xfrm>
          </p:grpSpPr>
          <p:sp>
            <p:nvSpPr>
              <p:cNvPr id="529428" name="Freeform 20"/>
              <p:cNvSpPr>
                <a:spLocks/>
              </p:cNvSpPr>
              <p:nvPr/>
            </p:nvSpPr>
            <p:spPr bwMode="auto">
              <a:xfrm>
                <a:off x="3656" y="1336"/>
                <a:ext cx="144" cy="249"/>
              </a:xfrm>
              <a:custGeom>
                <a:avLst/>
                <a:gdLst/>
                <a:ahLst/>
                <a:cxnLst>
                  <a:cxn ang="0">
                    <a:pos x="80" y="224"/>
                  </a:cxn>
                  <a:cxn ang="0">
                    <a:pos x="128" y="136"/>
                  </a:cxn>
                  <a:cxn ang="0">
                    <a:pos x="144" y="88"/>
                  </a:cxn>
                  <a:cxn ang="0">
                    <a:pos x="80" y="0"/>
                  </a:cxn>
                  <a:cxn ang="0">
                    <a:pos x="0" y="64"/>
                  </a:cxn>
                  <a:cxn ang="0">
                    <a:pos x="64" y="160"/>
                  </a:cxn>
                  <a:cxn ang="0">
                    <a:pos x="72" y="232"/>
                  </a:cxn>
                  <a:cxn ang="0">
                    <a:pos x="96" y="248"/>
                  </a:cxn>
                  <a:cxn ang="0">
                    <a:pos x="112" y="224"/>
                  </a:cxn>
                  <a:cxn ang="0">
                    <a:pos x="80" y="224"/>
                  </a:cxn>
                </a:cxnLst>
                <a:rect l="0" t="0" r="r" b="b"/>
                <a:pathLst>
                  <a:path w="144" h="249">
                    <a:moveTo>
                      <a:pt x="80" y="224"/>
                    </a:moveTo>
                    <a:cubicBezTo>
                      <a:pt x="117" y="199"/>
                      <a:pt x="114" y="176"/>
                      <a:pt x="128" y="136"/>
                    </a:cubicBezTo>
                    <a:cubicBezTo>
                      <a:pt x="133" y="120"/>
                      <a:pt x="144" y="88"/>
                      <a:pt x="144" y="88"/>
                    </a:cubicBezTo>
                    <a:cubicBezTo>
                      <a:pt x="133" y="36"/>
                      <a:pt x="131" y="17"/>
                      <a:pt x="80" y="0"/>
                    </a:cubicBezTo>
                    <a:cubicBezTo>
                      <a:pt x="26" y="8"/>
                      <a:pt x="13" y="11"/>
                      <a:pt x="0" y="64"/>
                    </a:cubicBezTo>
                    <a:cubicBezTo>
                      <a:pt x="11" y="111"/>
                      <a:pt x="21" y="131"/>
                      <a:pt x="64" y="160"/>
                    </a:cubicBezTo>
                    <a:cubicBezTo>
                      <a:pt x="66" y="184"/>
                      <a:pt x="63" y="209"/>
                      <a:pt x="72" y="232"/>
                    </a:cubicBezTo>
                    <a:cubicBezTo>
                      <a:pt x="75" y="241"/>
                      <a:pt x="86" y="249"/>
                      <a:pt x="96" y="248"/>
                    </a:cubicBezTo>
                    <a:cubicBezTo>
                      <a:pt x="105" y="246"/>
                      <a:pt x="117" y="232"/>
                      <a:pt x="112" y="224"/>
                    </a:cubicBezTo>
                    <a:cubicBezTo>
                      <a:pt x="106" y="215"/>
                      <a:pt x="90" y="224"/>
                      <a:pt x="80" y="224"/>
                    </a:cubicBezTo>
                    <a:close/>
                  </a:path>
                </a:pathLst>
              </a:custGeom>
              <a:solidFill>
                <a:srgbClr val="003399"/>
              </a:solidFill>
              <a:ln w="12700" cap="flat" cmpd="sng">
                <a:solidFill>
                  <a:srgbClr val="003399"/>
                </a:solidFill>
                <a:prstDash val="solid"/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529429" name="Freeform 21"/>
              <p:cNvSpPr>
                <a:spLocks/>
              </p:cNvSpPr>
              <p:nvPr/>
            </p:nvSpPr>
            <p:spPr bwMode="auto">
              <a:xfrm>
                <a:off x="3672" y="1568"/>
                <a:ext cx="72" cy="118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24" y="256"/>
                  </a:cxn>
                  <a:cxn ang="0">
                    <a:pos x="48" y="616"/>
                  </a:cxn>
                  <a:cxn ang="0">
                    <a:pos x="16" y="744"/>
                  </a:cxn>
                  <a:cxn ang="0">
                    <a:pos x="0" y="792"/>
                  </a:cxn>
                  <a:cxn ang="0">
                    <a:pos x="40" y="1120"/>
                  </a:cxn>
                  <a:cxn ang="0">
                    <a:pos x="32" y="1160"/>
                  </a:cxn>
                  <a:cxn ang="0">
                    <a:pos x="24" y="1184"/>
                  </a:cxn>
                </a:cxnLst>
                <a:rect l="0" t="0" r="r" b="b"/>
                <a:pathLst>
                  <a:path w="72" h="1184">
                    <a:moveTo>
                      <a:pt x="72" y="0"/>
                    </a:moveTo>
                    <a:cubicBezTo>
                      <a:pt x="50" y="84"/>
                      <a:pt x="34" y="169"/>
                      <a:pt x="24" y="256"/>
                    </a:cubicBezTo>
                    <a:cubicBezTo>
                      <a:pt x="28" y="414"/>
                      <a:pt x="16" y="490"/>
                      <a:pt x="48" y="616"/>
                    </a:cubicBezTo>
                    <a:cubicBezTo>
                      <a:pt x="41" y="661"/>
                      <a:pt x="30" y="700"/>
                      <a:pt x="16" y="744"/>
                    </a:cubicBezTo>
                    <a:cubicBezTo>
                      <a:pt x="10" y="760"/>
                      <a:pt x="0" y="792"/>
                      <a:pt x="0" y="792"/>
                    </a:cubicBezTo>
                    <a:cubicBezTo>
                      <a:pt x="5" y="925"/>
                      <a:pt x="10" y="1002"/>
                      <a:pt x="40" y="1120"/>
                    </a:cubicBezTo>
                    <a:cubicBezTo>
                      <a:pt x="37" y="1133"/>
                      <a:pt x="35" y="1146"/>
                      <a:pt x="32" y="1160"/>
                    </a:cubicBezTo>
                    <a:cubicBezTo>
                      <a:pt x="29" y="1168"/>
                      <a:pt x="24" y="1184"/>
                      <a:pt x="24" y="1184"/>
                    </a:cubicBezTo>
                  </a:path>
                </a:pathLst>
              </a:custGeom>
              <a:solidFill>
                <a:srgbClr val="003399"/>
              </a:solidFill>
              <a:ln w="28575" cap="flat" cmpd="sng">
                <a:solidFill>
                  <a:srgbClr val="003399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529430" name="Freeform 22"/>
            <p:cNvSpPr>
              <a:spLocks/>
            </p:cNvSpPr>
            <p:nvPr/>
          </p:nvSpPr>
          <p:spPr bwMode="auto">
            <a:xfrm>
              <a:off x="3448" y="2692"/>
              <a:ext cx="274" cy="940"/>
            </a:xfrm>
            <a:custGeom>
              <a:avLst/>
              <a:gdLst/>
              <a:ahLst/>
              <a:cxnLst>
                <a:cxn ang="0">
                  <a:pos x="248" y="4"/>
                </a:cxn>
                <a:cxn ang="0">
                  <a:pos x="192" y="28"/>
                </a:cxn>
                <a:cxn ang="0">
                  <a:pos x="144" y="148"/>
                </a:cxn>
                <a:cxn ang="0">
                  <a:pos x="72" y="300"/>
                </a:cxn>
                <a:cxn ang="0">
                  <a:pos x="48" y="588"/>
                </a:cxn>
                <a:cxn ang="0">
                  <a:pos x="0" y="724"/>
                </a:cxn>
                <a:cxn ang="0">
                  <a:pos x="88" y="940"/>
                </a:cxn>
                <a:cxn ang="0">
                  <a:pos x="160" y="892"/>
                </a:cxn>
                <a:cxn ang="0">
                  <a:pos x="176" y="844"/>
                </a:cxn>
                <a:cxn ang="0">
                  <a:pos x="184" y="820"/>
                </a:cxn>
                <a:cxn ang="0">
                  <a:pos x="176" y="740"/>
                </a:cxn>
                <a:cxn ang="0">
                  <a:pos x="144" y="692"/>
                </a:cxn>
                <a:cxn ang="0">
                  <a:pos x="128" y="644"/>
                </a:cxn>
                <a:cxn ang="0">
                  <a:pos x="216" y="596"/>
                </a:cxn>
                <a:cxn ang="0">
                  <a:pos x="232" y="412"/>
                </a:cxn>
                <a:cxn ang="0">
                  <a:pos x="272" y="276"/>
                </a:cxn>
                <a:cxn ang="0">
                  <a:pos x="272" y="76"/>
                </a:cxn>
                <a:cxn ang="0">
                  <a:pos x="264" y="28"/>
                </a:cxn>
                <a:cxn ang="0">
                  <a:pos x="248" y="4"/>
                </a:cxn>
              </a:cxnLst>
              <a:rect l="0" t="0" r="r" b="b"/>
              <a:pathLst>
                <a:path w="274" h="940">
                  <a:moveTo>
                    <a:pt x="248" y="4"/>
                  </a:moveTo>
                  <a:cubicBezTo>
                    <a:pt x="232" y="7"/>
                    <a:pt x="202" y="11"/>
                    <a:pt x="192" y="28"/>
                  </a:cubicBezTo>
                  <a:cubicBezTo>
                    <a:pt x="170" y="62"/>
                    <a:pt x="166" y="114"/>
                    <a:pt x="144" y="148"/>
                  </a:cubicBezTo>
                  <a:cubicBezTo>
                    <a:pt x="108" y="201"/>
                    <a:pt x="87" y="238"/>
                    <a:pt x="72" y="300"/>
                  </a:cubicBezTo>
                  <a:cubicBezTo>
                    <a:pt x="68" y="393"/>
                    <a:pt x="69" y="494"/>
                    <a:pt x="48" y="588"/>
                  </a:cubicBezTo>
                  <a:cubicBezTo>
                    <a:pt x="36" y="637"/>
                    <a:pt x="10" y="673"/>
                    <a:pt x="0" y="724"/>
                  </a:cubicBezTo>
                  <a:cubicBezTo>
                    <a:pt x="8" y="812"/>
                    <a:pt x="9" y="887"/>
                    <a:pt x="88" y="940"/>
                  </a:cubicBezTo>
                  <a:cubicBezTo>
                    <a:pt x="120" y="931"/>
                    <a:pt x="145" y="925"/>
                    <a:pt x="160" y="892"/>
                  </a:cubicBezTo>
                  <a:cubicBezTo>
                    <a:pt x="166" y="876"/>
                    <a:pt x="170" y="860"/>
                    <a:pt x="176" y="844"/>
                  </a:cubicBezTo>
                  <a:cubicBezTo>
                    <a:pt x="178" y="836"/>
                    <a:pt x="184" y="820"/>
                    <a:pt x="184" y="820"/>
                  </a:cubicBezTo>
                  <a:cubicBezTo>
                    <a:pt x="181" y="793"/>
                    <a:pt x="183" y="765"/>
                    <a:pt x="176" y="740"/>
                  </a:cubicBezTo>
                  <a:cubicBezTo>
                    <a:pt x="170" y="721"/>
                    <a:pt x="150" y="710"/>
                    <a:pt x="144" y="692"/>
                  </a:cubicBezTo>
                  <a:cubicBezTo>
                    <a:pt x="138" y="676"/>
                    <a:pt x="128" y="644"/>
                    <a:pt x="128" y="644"/>
                  </a:cubicBezTo>
                  <a:cubicBezTo>
                    <a:pt x="142" y="601"/>
                    <a:pt x="175" y="609"/>
                    <a:pt x="216" y="596"/>
                  </a:cubicBezTo>
                  <a:cubicBezTo>
                    <a:pt x="242" y="517"/>
                    <a:pt x="216" y="602"/>
                    <a:pt x="232" y="412"/>
                  </a:cubicBezTo>
                  <a:cubicBezTo>
                    <a:pt x="235" y="366"/>
                    <a:pt x="260" y="320"/>
                    <a:pt x="272" y="276"/>
                  </a:cubicBezTo>
                  <a:cubicBezTo>
                    <a:pt x="264" y="204"/>
                    <a:pt x="248" y="145"/>
                    <a:pt x="272" y="76"/>
                  </a:cubicBezTo>
                  <a:cubicBezTo>
                    <a:pt x="269" y="60"/>
                    <a:pt x="274" y="40"/>
                    <a:pt x="264" y="28"/>
                  </a:cubicBezTo>
                  <a:cubicBezTo>
                    <a:pt x="239" y="0"/>
                    <a:pt x="177" y="21"/>
                    <a:pt x="248" y="4"/>
                  </a:cubicBezTo>
                  <a:close/>
                </a:path>
              </a:pathLst>
            </a:custGeom>
            <a:solidFill>
              <a:srgbClr val="003399"/>
            </a:solidFill>
            <a:ln w="12700" cap="flat" cmpd="sng">
              <a:solidFill>
                <a:srgbClr val="003399"/>
              </a:solidFill>
              <a:prstDash val="solid"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19461" name="Group 23"/>
          <p:cNvGrpSpPr>
            <a:grpSpLocks/>
          </p:cNvGrpSpPr>
          <p:nvPr/>
        </p:nvGrpSpPr>
        <p:grpSpPr bwMode="auto">
          <a:xfrm>
            <a:off x="3073400" y="1079500"/>
            <a:ext cx="2317750" cy="4584700"/>
            <a:chOff x="1936" y="680"/>
            <a:chExt cx="1460" cy="2888"/>
          </a:xfrm>
        </p:grpSpPr>
        <p:sp>
          <p:nvSpPr>
            <p:cNvPr id="529432" name="Freeform 24"/>
            <p:cNvSpPr>
              <a:spLocks/>
            </p:cNvSpPr>
            <p:nvPr/>
          </p:nvSpPr>
          <p:spPr bwMode="auto">
            <a:xfrm>
              <a:off x="2304" y="680"/>
              <a:ext cx="1092" cy="2608"/>
            </a:xfrm>
            <a:custGeom>
              <a:avLst/>
              <a:gdLst/>
              <a:ahLst/>
              <a:cxnLst>
                <a:cxn ang="0">
                  <a:pos x="1080" y="0"/>
                </a:cxn>
                <a:cxn ang="0">
                  <a:pos x="1072" y="120"/>
                </a:cxn>
                <a:cxn ang="0">
                  <a:pos x="1040" y="168"/>
                </a:cxn>
                <a:cxn ang="0">
                  <a:pos x="968" y="320"/>
                </a:cxn>
                <a:cxn ang="0">
                  <a:pos x="944" y="368"/>
                </a:cxn>
                <a:cxn ang="0">
                  <a:pos x="904" y="488"/>
                </a:cxn>
                <a:cxn ang="0">
                  <a:pos x="880" y="536"/>
                </a:cxn>
                <a:cxn ang="0">
                  <a:pos x="872" y="664"/>
                </a:cxn>
                <a:cxn ang="0">
                  <a:pos x="800" y="696"/>
                </a:cxn>
                <a:cxn ang="0">
                  <a:pos x="776" y="704"/>
                </a:cxn>
                <a:cxn ang="0">
                  <a:pos x="744" y="848"/>
                </a:cxn>
                <a:cxn ang="0">
                  <a:pos x="720" y="1120"/>
                </a:cxn>
                <a:cxn ang="0">
                  <a:pos x="576" y="1664"/>
                </a:cxn>
                <a:cxn ang="0">
                  <a:pos x="456" y="1976"/>
                </a:cxn>
                <a:cxn ang="0">
                  <a:pos x="408" y="2048"/>
                </a:cxn>
                <a:cxn ang="0">
                  <a:pos x="376" y="2096"/>
                </a:cxn>
                <a:cxn ang="0">
                  <a:pos x="320" y="2184"/>
                </a:cxn>
                <a:cxn ang="0">
                  <a:pos x="240" y="2264"/>
                </a:cxn>
                <a:cxn ang="0">
                  <a:pos x="152" y="2384"/>
                </a:cxn>
                <a:cxn ang="0">
                  <a:pos x="80" y="2480"/>
                </a:cxn>
                <a:cxn ang="0">
                  <a:pos x="40" y="2528"/>
                </a:cxn>
                <a:cxn ang="0">
                  <a:pos x="0" y="2608"/>
                </a:cxn>
              </a:cxnLst>
              <a:rect l="0" t="0" r="r" b="b"/>
              <a:pathLst>
                <a:path w="1092" h="2608">
                  <a:moveTo>
                    <a:pt x="1080" y="0"/>
                  </a:moveTo>
                  <a:cubicBezTo>
                    <a:pt x="1092" y="37"/>
                    <a:pt x="1091" y="84"/>
                    <a:pt x="1072" y="120"/>
                  </a:cubicBezTo>
                  <a:cubicBezTo>
                    <a:pt x="1062" y="136"/>
                    <a:pt x="1040" y="168"/>
                    <a:pt x="1040" y="168"/>
                  </a:cubicBezTo>
                  <a:cubicBezTo>
                    <a:pt x="1031" y="254"/>
                    <a:pt x="1031" y="272"/>
                    <a:pt x="968" y="320"/>
                  </a:cubicBezTo>
                  <a:cubicBezTo>
                    <a:pt x="938" y="407"/>
                    <a:pt x="985" y="274"/>
                    <a:pt x="944" y="368"/>
                  </a:cubicBezTo>
                  <a:cubicBezTo>
                    <a:pt x="928" y="402"/>
                    <a:pt x="925" y="456"/>
                    <a:pt x="904" y="488"/>
                  </a:cubicBezTo>
                  <a:cubicBezTo>
                    <a:pt x="883" y="519"/>
                    <a:pt x="891" y="502"/>
                    <a:pt x="880" y="536"/>
                  </a:cubicBezTo>
                  <a:cubicBezTo>
                    <a:pt x="877" y="578"/>
                    <a:pt x="881" y="622"/>
                    <a:pt x="872" y="664"/>
                  </a:cubicBezTo>
                  <a:cubicBezTo>
                    <a:pt x="869" y="676"/>
                    <a:pt x="817" y="690"/>
                    <a:pt x="800" y="696"/>
                  </a:cubicBezTo>
                  <a:cubicBezTo>
                    <a:pt x="792" y="698"/>
                    <a:pt x="776" y="704"/>
                    <a:pt x="776" y="704"/>
                  </a:cubicBezTo>
                  <a:cubicBezTo>
                    <a:pt x="742" y="753"/>
                    <a:pt x="749" y="778"/>
                    <a:pt x="744" y="848"/>
                  </a:cubicBezTo>
                  <a:cubicBezTo>
                    <a:pt x="737" y="938"/>
                    <a:pt x="733" y="1029"/>
                    <a:pt x="720" y="1120"/>
                  </a:cubicBezTo>
                  <a:cubicBezTo>
                    <a:pt x="691" y="1304"/>
                    <a:pt x="651" y="1493"/>
                    <a:pt x="576" y="1664"/>
                  </a:cubicBezTo>
                  <a:cubicBezTo>
                    <a:pt x="530" y="1765"/>
                    <a:pt x="518" y="1882"/>
                    <a:pt x="456" y="1976"/>
                  </a:cubicBezTo>
                  <a:cubicBezTo>
                    <a:pt x="446" y="2013"/>
                    <a:pt x="439" y="2026"/>
                    <a:pt x="408" y="2048"/>
                  </a:cubicBezTo>
                  <a:cubicBezTo>
                    <a:pt x="397" y="2064"/>
                    <a:pt x="382" y="2077"/>
                    <a:pt x="376" y="2096"/>
                  </a:cubicBezTo>
                  <a:cubicBezTo>
                    <a:pt x="361" y="2140"/>
                    <a:pt x="358" y="2158"/>
                    <a:pt x="320" y="2184"/>
                  </a:cubicBezTo>
                  <a:cubicBezTo>
                    <a:pt x="302" y="2210"/>
                    <a:pt x="266" y="2246"/>
                    <a:pt x="240" y="2264"/>
                  </a:cubicBezTo>
                  <a:cubicBezTo>
                    <a:pt x="211" y="2306"/>
                    <a:pt x="196" y="2354"/>
                    <a:pt x="152" y="2384"/>
                  </a:cubicBezTo>
                  <a:cubicBezTo>
                    <a:pt x="128" y="2418"/>
                    <a:pt x="106" y="2448"/>
                    <a:pt x="80" y="2480"/>
                  </a:cubicBezTo>
                  <a:cubicBezTo>
                    <a:pt x="62" y="2501"/>
                    <a:pt x="51" y="2502"/>
                    <a:pt x="40" y="2528"/>
                  </a:cubicBezTo>
                  <a:cubicBezTo>
                    <a:pt x="23" y="2564"/>
                    <a:pt x="27" y="2580"/>
                    <a:pt x="0" y="2608"/>
                  </a:cubicBezTo>
                </a:path>
              </a:pathLst>
            </a:custGeom>
            <a:noFill/>
            <a:ln w="38100" cap="flat" cmpd="sng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29433" name="Freeform 25"/>
            <p:cNvSpPr>
              <a:spLocks/>
            </p:cNvSpPr>
            <p:nvPr/>
          </p:nvSpPr>
          <p:spPr bwMode="auto">
            <a:xfrm>
              <a:off x="1936" y="3248"/>
              <a:ext cx="392" cy="320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336" y="64"/>
                </a:cxn>
                <a:cxn ang="0">
                  <a:pos x="256" y="144"/>
                </a:cxn>
                <a:cxn ang="0">
                  <a:pos x="0" y="320"/>
                </a:cxn>
              </a:cxnLst>
              <a:rect l="0" t="0" r="r" b="b"/>
              <a:pathLst>
                <a:path w="392" h="320">
                  <a:moveTo>
                    <a:pt x="392" y="0"/>
                  </a:moveTo>
                  <a:cubicBezTo>
                    <a:pt x="354" y="55"/>
                    <a:pt x="375" y="37"/>
                    <a:pt x="336" y="64"/>
                  </a:cubicBezTo>
                  <a:cubicBezTo>
                    <a:pt x="323" y="101"/>
                    <a:pt x="285" y="119"/>
                    <a:pt x="256" y="144"/>
                  </a:cubicBezTo>
                  <a:cubicBezTo>
                    <a:pt x="175" y="211"/>
                    <a:pt x="94" y="272"/>
                    <a:pt x="0" y="320"/>
                  </a:cubicBezTo>
                </a:path>
              </a:pathLst>
            </a:custGeom>
            <a:noFill/>
            <a:ln w="38100" cap="flat" cmpd="sng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529434" name="Text Box 26"/>
          <p:cNvSpPr txBox="1">
            <a:spLocks noChangeArrowheads="1"/>
          </p:cNvSpPr>
          <p:nvPr/>
        </p:nvSpPr>
        <p:spPr bwMode="auto">
          <a:xfrm>
            <a:off x="5664200" y="1574800"/>
            <a:ext cx="98425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i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smuRT kalIeL </a:t>
            </a:r>
          </a:p>
        </p:txBody>
      </p:sp>
      <p:sp>
        <p:nvSpPr>
          <p:cNvPr id="529435" name="Text Box 27"/>
          <p:cNvSpPr txBox="1">
            <a:spLocks noChangeArrowheads="1"/>
          </p:cNvSpPr>
          <p:nvPr/>
        </p:nvSpPr>
        <p:spPr bwMode="auto">
          <a:xfrm>
            <a:off x="5518150" y="2698750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PñM </a:t>
            </a:r>
            <a:r>
              <a:rPr lang="en-US" sz="1600" i="1">
                <a:solidFill>
                  <a:srgbClr val="003399"/>
                </a:solidFill>
                <a:ea typeface="+mn-ea"/>
                <a:cs typeface="+mn-cs"/>
              </a:rPr>
              <a:t> Gilboa</a:t>
            </a:r>
          </a:p>
        </p:txBody>
      </p:sp>
      <p:sp>
        <p:nvSpPr>
          <p:cNvPr id="529436" name="Text Box 28"/>
          <p:cNvSpPr txBox="1">
            <a:spLocks noChangeArrowheads="1"/>
          </p:cNvSpPr>
          <p:nvPr/>
        </p:nvSpPr>
        <p:spPr bwMode="auto">
          <a:xfrm>
            <a:off x="4838700" y="4660900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ehRbun</a:t>
            </a:r>
          </a:p>
        </p:txBody>
      </p:sp>
      <p:sp>
        <p:nvSpPr>
          <p:cNvPr id="529437" name="Text Box 29"/>
          <p:cNvSpPr txBox="1">
            <a:spLocks noChangeArrowheads="1"/>
          </p:cNvSpPr>
          <p:nvPr/>
        </p:nvSpPr>
        <p:spPr bwMode="auto">
          <a:xfrm rot="-5286213">
            <a:off x="4452144" y="1286669"/>
            <a:ext cx="16129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3399"/>
                </a:solidFill>
                <a:latin typeface="Limon S1" charset="0"/>
              </a:rPr>
              <a:t>Gaes</a:t>
            </a:r>
            <a:r>
              <a:rPr lang="ja-JP" altLang="en-US" b="1">
                <a:solidFill>
                  <a:srgbClr val="003399"/>
                </a:solidFill>
                <a:latin typeface="Limon S1" charset="0"/>
              </a:rPr>
              <a:t>‘</a:t>
            </a:r>
            <a:r>
              <a:rPr lang="en-US" b="1">
                <a:solidFill>
                  <a:srgbClr val="003399"/>
                </a:solidFill>
                <a:latin typeface="Limon S1" charset="0"/>
              </a:rPr>
              <a:t>Ír</a:t>
            </a:r>
          </a:p>
        </p:txBody>
      </p:sp>
      <p:sp>
        <p:nvSpPr>
          <p:cNvPr id="529438" name="Text Box 30"/>
          <p:cNvSpPr txBox="1">
            <a:spLocks noChangeArrowheads="1"/>
          </p:cNvSpPr>
          <p:nvPr/>
        </p:nvSpPr>
        <p:spPr bwMode="auto">
          <a:xfrm rot="-844665">
            <a:off x="5097463" y="2411413"/>
            <a:ext cx="16129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3399"/>
                </a:solidFill>
                <a:latin typeface="Limon S1" charset="0"/>
              </a:rPr>
              <a:t>G</a:t>
            </a:r>
            <a:r>
              <a:rPr lang="ja-JP" altLang="en-US" b="1">
                <a:solidFill>
                  <a:srgbClr val="003399"/>
                </a:solidFill>
                <a:latin typeface="Limon S1" charset="0"/>
              </a:rPr>
              <a:t>‘</a:t>
            </a:r>
            <a:r>
              <a:rPr lang="en-US" b="1">
                <a:solidFill>
                  <a:srgbClr val="003399"/>
                </a:solidFill>
                <a:latin typeface="Limon S1" charset="0"/>
              </a:rPr>
              <a:t>Ísaxar</a:t>
            </a:r>
          </a:p>
        </p:txBody>
      </p:sp>
      <p:sp>
        <p:nvSpPr>
          <p:cNvPr id="529439" name="Text Box 31"/>
          <p:cNvSpPr txBox="1">
            <a:spLocks noChangeArrowheads="1"/>
          </p:cNvSpPr>
          <p:nvPr/>
        </p:nvSpPr>
        <p:spPr bwMode="auto">
          <a:xfrm rot="469584">
            <a:off x="4410075" y="3048000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m:an:aes</a:t>
            </a:r>
          </a:p>
        </p:txBody>
      </p:sp>
      <p:sp>
        <p:nvSpPr>
          <p:cNvPr id="529440" name="Text Box 32"/>
          <p:cNvSpPr txBox="1">
            <a:spLocks noChangeArrowheads="1"/>
          </p:cNvSpPr>
          <p:nvPr/>
        </p:nvSpPr>
        <p:spPr bwMode="auto">
          <a:xfrm rot="2606806">
            <a:off x="5805488" y="4273550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kaD;</a:t>
            </a:r>
          </a:p>
        </p:txBody>
      </p:sp>
      <p:sp>
        <p:nvSpPr>
          <p:cNvPr id="529441" name="Text Box 33"/>
          <p:cNvSpPr txBox="1">
            <a:spLocks noChangeArrowheads="1"/>
          </p:cNvSpPr>
          <p:nvPr/>
        </p:nvSpPr>
        <p:spPr bwMode="auto">
          <a:xfrm rot="-2225045">
            <a:off x="4614863" y="3579813"/>
            <a:ext cx="16129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eGR)aGim</a:t>
            </a:r>
          </a:p>
        </p:txBody>
      </p:sp>
      <p:sp>
        <p:nvSpPr>
          <p:cNvPr id="529442" name="Text Box 34"/>
          <p:cNvSpPr txBox="1">
            <a:spLocks noChangeArrowheads="1"/>
          </p:cNvSpPr>
          <p:nvPr/>
        </p:nvSpPr>
        <p:spPr bwMode="auto">
          <a:xfrm>
            <a:off x="4800600" y="4267200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ebny:amIn</a:t>
            </a:r>
          </a:p>
        </p:txBody>
      </p:sp>
      <p:sp>
        <p:nvSpPr>
          <p:cNvPr id="529443" name="Text Box 35"/>
          <p:cNvSpPr txBox="1">
            <a:spLocks noChangeArrowheads="1"/>
          </p:cNvSpPr>
          <p:nvPr/>
        </p:nvSpPr>
        <p:spPr bwMode="auto">
          <a:xfrm rot="2953560">
            <a:off x="5695157" y="5004593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rUebn</a:t>
            </a:r>
          </a:p>
        </p:txBody>
      </p:sp>
      <p:sp>
        <p:nvSpPr>
          <p:cNvPr id="529444" name="Text Box 36"/>
          <p:cNvSpPr txBox="1">
            <a:spLocks noChangeArrowheads="1"/>
          </p:cNvSpPr>
          <p:nvPr/>
        </p:nvSpPr>
        <p:spPr bwMode="auto">
          <a:xfrm rot="-3254640">
            <a:off x="3898107" y="3942556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daD;</a:t>
            </a:r>
          </a:p>
        </p:txBody>
      </p:sp>
      <p:sp>
        <p:nvSpPr>
          <p:cNvPr id="529445" name="Text Box 37"/>
          <p:cNvSpPr txBox="1">
            <a:spLocks noChangeArrowheads="1"/>
          </p:cNvSpPr>
          <p:nvPr/>
        </p:nvSpPr>
        <p:spPr bwMode="auto">
          <a:xfrm rot="-2428638">
            <a:off x="3811588" y="4681538"/>
            <a:ext cx="16129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yUda</a:t>
            </a:r>
          </a:p>
        </p:txBody>
      </p:sp>
      <p:sp>
        <p:nvSpPr>
          <p:cNvPr id="529446" name="Text Box 38"/>
          <p:cNvSpPr txBox="1">
            <a:spLocks noChangeArrowheads="1"/>
          </p:cNvSpPr>
          <p:nvPr/>
        </p:nvSpPr>
        <p:spPr bwMode="auto">
          <a:xfrm>
            <a:off x="3898900" y="5537200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3399"/>
                </a:solidFill>
                <a:latin typeface="Limon S1" charset="0"/>
              </a:rPr>
              <a:t>s</a:t>
            </a:r>
            <a:r>
              <a:rPr lang="ja-JP" altLang="en-US" b="1">
                <a:solidFill>
                  <a:srgbClr val="003399"/>
                </a:solidFill>
                <a:latin typeface="Limon S1" charset="0"/>
              </a:rPr>
              <a:t>‘</a:t>
            </a:r>
            <a:r>
              <a:rPr lang="en-US" b="1">
                <a:solidFill>
                  <a:srgbClr val="003399"/>
                </a:solidFill>
                <a:latin typeface="Limon S1" charset="0"/>
              </a:rPr>
              <a:t>Ímµan</a:t>
            </a:r>
          </a:p>
        </p:txBody>
      </p:sp>
      <p:sp>
        <p:nvSpPr>
          <p:cNvPr id="529447" name="Text Box 39"/>
          <p:cNvSpPr txBox="1">
            <a:spLocks noChangeArrowheads="1"/>
          </p:cNvSpPr>
          <p:nvPr/>
        </p:nvSpPr>
        <p:spPr bwMode="auto">
          <a:xfrm rot="-1471107">
            <a:off x="5834063" y="3235325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m:an:aes</a:t>
            </a:r>
          </a:p>
        </p:txBody>
      </p:sp>
      <p:sp>
        <p:nvSpPr>
          <p:cNvPr id="529448" name="Text Box 40"/>
          <p:cNvSpPr txBox="1">
            <a:spLocks noChangeArrowheads="1"/>
          </p:cNvSpPr>
          <p:nvPr/>
        </p:nvSpPr>
        <p:spPr bwMode="auto">
          <a:xfrm rot="-4430452">
            <a:off x="5858669" y="1189832"/>
            <a:ext cx="16129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ENbfalI</a:t>
            </a:r>
          </a:p>
        </p:txBody>
      </p:sp>
      <p:sp>
        <p:nvSpPr>
          <p:cNvPr id="529449" name="Text Box 41"/>
          <p:cNvSpPr txBox="1">
            <a:spLocks noChangeArrowheads="1"/>
          </p:cNvSpPr>
          <p:nvPr/>
        </p:nvSpPr>
        <p:spPr bwMode="auto">
          <a:xfrm rot="-5105054">
            <a:off x="4807744" y="1431132"/>
            <a:ext cx="16129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sab;yUl:Un</a:t>
            </a:r>
          </a:p>
        </p:txBody>
      </p:sp>
      <p:sp>
        <p:nvSpPr>
          <p:cNvPr id="529450" name="Text Box 42"/>
          <p:cNvSpPr txBox="1">
            <a:spLocks noChangeArrowheads="1"/>
          </p:cNvSpPr>
          <p:nvPr/>
        </p:nvSpPr>
        <p:spPr bwMode="auto">
          <a:xfrm>
            <a:off x="4117975" y="2311400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PñM ekIEml</a:t>
            </a:r>
          </a:p>
        </p:txBody>
      </p:sp>
      <p:sp>
        <p:nvSpPr>
          <p:cNvPr id="529451" name="Text Box 43"/>
          <p:cNvSpPr txBox="1">
            <a:spLocks noChangeArrowheads="1"/>
          </p:cNvSpPr>
          <p:nvPr/>
        </p:nvSpPr>
        <p:spPr bwMode="auto">
          <a:xfrm>
            <a:off x="5448300" y="2146300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PñM tab½r</a:t>
            </a:r>
            <a:r>
              <a:rPr lang="en-US" sz="1600" i="1">
                <a:solidFill>
                  <a:srgbClr val="003399"/>
                </a:solidFill>
                <a:ea typeface="+mn-ea"/>
                <a:cs typeface="+mn-cs"/>
              </a:rPr>
              <a:t> Tabor</a:t>
            </a:r>
          </a:p>
        </p:txBody>
      </p:sp>
      <p:sp>
        <p:nvSpPr>
          <p:cNvPr id="529452" name="Text Box 44"/>
          <p:cNvSpPr txBox="1">
            <a:spLocks noChangeArrowheads="1"/>
          </p:cNvSpPr>
          <p:nvPr/>
        </p:nvSpPr>
        <p:spPr bwMode="auto">
          <a:xfrm>
            <a:off x="4914900" y="5092700"/>
            <a:ext cx="16129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i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smuRTsøab;</a:t>
            </a:r>
          </a:p>
        </p:txBody>
      </p:sp>
      <p:sp>
        <p:nvSpPr>
          <p:cNvPr id="529454" name="Oval 46"/>
          <p:cNvSpPr>
            <a:spLocks noChangeArrowheads="1"/>
          </p:cNvSpPr>
          <p:nvPr/>
        </p:nvSpPr>
        <p:spPr bwMode="auto">
          <a:xfrm>
            <a:off x="4953000" y="4953000"/>
            <a:ext cx="152400" cy="139700"/>
          </a:xfrm>
          <a:prstGeom prst="ellipse">
            <a:avLst/>
          </a:prstGeom>
          <a:solidFill>
            <a:srgbClr val="003399"/>
          </a:solidFill>
          <a:ln w="28575">
            <a:solidFill>
              <a:srgbClr val="003399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29455" name="Oval 47"/>
          <p:cNvSpPr>
            <a:spLocks noChangeArrowheads="1"/>
          </p:cNvSpPr>
          <p:nvPr/>
        </p:nvSpPr>
        <p:spPr bwMode="auto">
          <a:xfrm>
            <a:off x="5435600" y="2870200"/>
            <a:ext cx="152400" cy="139700"/>
          </a:xfrm>
          <a:prstGeom prst="ellipse">
            <a:avLst/>
          </a:prstGeom>
          <a:solidFill>
            <a:srgbClr val="003399"/>
          </a:solidFill>
          <a:ln w="28575">
            <a:solidFill>
              <a:srgbClr val="003399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29456" name="Oval 48"/>
          <p:cNvSpPr>
            <a:spLocks noChangeArrowheads="1"/>
          </p:cNvSpPr>
          <p:nvPr/>
        </p:nvSpPr>
        <p:spPr bwMode="auto">
          <a:xfrm>
            <a:off x="5461000" y="2425700"/>
            <a:ext cx="152400" cy="139700"/>
          </a:xfrm>
          <a:prstGeom prst="ellipse">
            <a:avLst/>
          </a:prstGeom>
          <a:solidFill>
            <a:srgbClr val="003399"/>
          </a:solidFill>
          <a:ln w="28575">
            <a:solidFill>
              <a:srgbClr val="003399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29457" name="Oval 49"/>
          <p:cNvSpPr>
            <a:spLocks noChangeArrowheads="1"/>
          </p:cNvSpPr>
          <p:nvPr/>
        </p:nvSpPr>
        <p:spPr bwMode="auto">
          <a:xfrm>
            <a:off x="4902200" y="2286000"/>
            <a:ext cx="152400" cy="139700"/>
          </a:xfrm>
          <a:prstGeom prst="ellipse">
            <a:avLst/>
          </a:prstGeom>
          <a:solidFill>
            <a:srgbClr val="003399"/>
          </a:solidFill>
          <a:ln w="28575">
            <a:solidFill>
              <a:srgbClr val="003399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29458" name="Text Box 50"/>
          <p:cNvSpPr txBox="1">
            <a:spLocks noChangeArrowheads="1"/>
          </p:cNvSpPr>
          <p:nvPr/>
        </p:nvSpPr>
        <p:spPr bwMode="auto">
          <a:xfrm rot="-37201">
            <a:off x="6969125" y="5307013"/>
            <a:ext cx="1328738" cy="925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b="1" i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elvI³ rs;enAEtkñúg TIRkug.</a:t>
            </a:r>
          </a:p>
        </p:txBody>
      </p:sp>
      <p:sp>
        <p:nvSpPr>
          <p:cNvPr id="529459" name="Text Box 51"/>
          <p:cNvSpPr txBox="1">
            <a:spLocks noChangeArrowheads="1"/>
          </p:cNvSpPr>
          <p:nvPr/>
        </p:nvSpPr>
        <p:spPr bwMode="auto">
          <a:xfrm>
            <a:off x="365125" y="2514600"/>
            <a:ext cx="2606675" cy="2530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3200" i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“</a:t>
            </a:r>
            <a:r>
              <a:rPr lang="en-US" sz="4000" i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mñak;² k¾RbRBwtþ     karGIVtamEdleKyl;  eXIjfakarRtwmRtUv enAEPñkrbs;xøÜn”.</a:t>
            </a:r>
          </a:p>
        </p:txBody>
      </p:sp>
      <p:sp>
        <p:nvSpPr>
          <p:cNvPr id="529460" name="Text Box 52"/>
          <p:cNvSpPr txBox="1">
            <a:spLocks noChangeArrowheads="1"/>
          </p:cNvSpPr>
          <p:nvPr/>
        </p:nvSpPr>
        <p:spPr bwMode="auto">
          <a:xfrm>
            <a:off x="695325" y="3073400"/>
            <a:ext cx="7769225" cy="2255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35003" dir="292884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1700">
                <a:solidFill>
                  <a:srgbClr val="FFFF00"/>
                </a:solidFill>
                <a:latin typeface="Limon R1" pitchFamily="2" charset="0"/>
                <a:ea typeface="+mn-ea"/>
                <a:cs typeface="+mn-cs"/>
              </a:rPr>
              <a:t> </a:t>
            </a:r>
            <a:r>
              <a:rPr lang="en-US" sz="14200">
                <a:solidFill>
                  <a:srgbClr val="FFFF00"/>
                </a:solidFill>
                <a:latin typeface="Limon R1" pitchFamily="2" charset="0"/>
                <a:ea typeface="+mn-ea"/>
                <a:cs typeface="+mn-cs"/>
              </a:rPr>
              <a:t>GnaFibetyü¡</a:t>
            </a:r>
          </a:p>
        </p:txBody>
      </p:sp>
      <p:sp>
        <p:nvSpPr>
          <p:cNvPr id="19488" name="Text Box 70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29481" name="Rectangle 73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529482" name="Text Box 74"/>
          <p:cNvSpPr txBox="1">
            <a:spLocks noChangeArrowheads="1"/>
          </p:cNvSpPr>
          <p:nvPr/>
        </p:nvSpPr>
        <p:spPr bwMode="auto">
          <a:xfrm>
            <a:off x="1774825" y="-12700"/>
            <a:ext cx="55340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ecAhVay 17³6</a:t>
            </a:r>
          </a:p>
        </p:txBody>
      </p:sp>
      <p:sp>
        <p:nvSpPr>
          <p:cNvPr id="19491" name="Text Box 75"/>
          <p:cNvSpPr txBox="1">
            <a:spLocks noChangeArrowheads="1"/>
          </p:cNvSpPr>
          <p:nvPr/>
        </p:nvSpPr>
        <p:spPr bwMode="auto">
          <a:xfrm>
            <a:off x="6678613" y="6194425"/>
            <a:ext cx="226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31-32</a:t>
            </a:r>
          </a:p>
        </p:txBody>
      </p:sp>
      <p:sp>
        <p:nvSpPr>
          <p:cNvPr id="529484" name="Text Box 76"/>
          <p:cNvSpPr txBox="1">
            <a:spLocks noChangeArrowheads="1"/>
          </p:cNvSpPr>
          <p:nvPr/>
        </p:nvSpPr>
        <p:spPr bwMode="auto">
          <a:xfrm>
            <a:off x="3009900" y="1393825"/>
            <a:ext cx="1612900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i="1">
                <a:solidFill>
                  <a:srgbClr val="003399"/>
                </a:solidFill>
                <a:latin typeface="Limon S1" pitchFamily="2" charset="0"/>
                <a:ea typeface="+mn-ea"/>
                <a:cs typeface="+mn-cs"/>
              </a:rPr>
              <a:t>mhasmuRT d¾FM</a:t>
            </a:r>
          </a:p>
        </p:txBody>
      </p:sp>
      <p:grpSp>
        <p:nvGrpSpPr>
          <p:cNvPr id="19493" name="Group 77"/>
          <p:cNvGrpSpPr>
            <a:grpSpLocks/>
          </p:cNvGrpSpPr>
          <p:nvPr/>
        </p:nvGrpSpPr>
        <p:grpSpPr bwMode="auto">
          <a:xfrm>
            <a:off x="7758113" y="3457575"/>
            <a:ext cx="958850" cy="889000"/>
            <a:chOff x="5051" y="2160"/>
            <a:chExt cx="604" cy="433"/>
          </a:xfrm>
        </p:grpSpPr>
        <p:sp>
          <p:nvSpPr>
            <p:cNvPr id="19494" name="Freeform 78"/>
            <p:cNvSpPr>
              <a:spLocks/>
            </p:cNvSpPr>
            <p:nvPr/>
          </p:nvSpPr>
          <p:spPr bwMode="auto">
            <a:xfrm>
              <a:off x="5417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5" name="Rectangle 79"/>
            <p:cNvSpPr>
              <a:spLocks noChangeArrowheads="1"/>
            </p:cNvSpPr>
            <p:nvPr/>
          </p:nvSpPr>
          <p:spPr bwMode="auto">
            <a:xfrm>
              <a:off x="5153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6" name="Freeform 80"/>
            <p:cNvSpPr>
              <a:spLocks/>
            </p:cNvSpPr>
            <p:nvPr/>
          </p:nvSpPr>
          <p:spPr bwMode="auto">
            <a:xfrm>
              <a:off x="5414" y="223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97" name="AutoShape 81"/>
            <p:cNvSpPr>
              <a:spLocks noChangeArrowheads="1"/>
            </p:cNvSpPr>
            <p:nvPr/>
          </p:nvSpPr>
          <p:spPr bwMode="auto">
            <a:xfrm>
              <a:off x="5054" y="217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8" name="Rectangle 82"/>
            <p:cNvSpPr>
              <a:spLocks noChangeArrowheads="1"/>
            </p:cNvSpPr>
            <p:nvPr/>
          </p:nvSpPr>
          <p:spPr bwMode="auto">
            <a:xfrm>
              <a:off x="5051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9" name="Rectangle 83"/>
            <p:cNvSpPr>
              <a:spLocks noChangeArrowheads="1"/>
            </p:cNvSpPr>
            <p:nvPr/>
          </p:nvSpPr>
          <p:spPr bwMode="auto">
            <a:xfrm>
              <a:off x="5121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0" name="AutoShape 84"/>
            <p:cNvSpPr>
              <a:spLocks noChangeArrowheads="1"/>
            </p:cNvSpPr>
            <p:nvPr/>
          </p:nvSpPr>
          <p:spPr bwMode="auto">
            <a:xfrm>
              <a:off x="5062" y="219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1" name="Line 85"/>
            <p:cNvSpPr>
              <a:spLocks noChangeShapeType="1"/>
            </p:cNvSpPr>
            <p:nvPr/>
          </p:nvSpPr>
          <p:spPr bwMode="auto">
            <a:xfrm>
              <a:off x="5071" y="241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2" name="Line 86"/>
            <p:cNvSpPr>
              <a:spLocks noChangeShapeType="1"/>
            </p:cNvSpPr>
            <p:nvPr/>
          </p:nvSpPr>
          <p:spPr bwMode="auto">
            <a:xfrm>
              <a:off x="5071" y="253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3" name="Rectangle 87"/>
            <p:cNvSpPr>
              <a:spLocks noChangeArrowheads="1"/>
            </p:cNvSpPr>
            <p:nvPr/>
          </p:nvSpPr>
          <p:spPr bwMode="auto">
            <a:xfrm>
              <a:off x="5073" y="2160"/>
              <a:ext cx="294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  <a:latin typeface="Limon S1" charset="0"/>
                </a:rPr>
                <a:t>y:UesV </a:t>
              </a:r>
            </a:p>
          </p:txBody>
        </p:sp>
        <p:sp>
          <p:nvSpPr>
            <p:cNvPr id="19504" name="Rectangle 88"/>
            <p:cNvSpPr>
              <a:spLocks noChangeArrowheads="1"/>
            </p:cNvSpPr>
            <p:nvPr/>
          </p:nvSpPr>
          <p:spPr bwMode="auto">
            <a:xfrm>
              <a:off x="5114" y="2296"/>
              <a:ext cx="525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  <a:latin typeface="Limon S1" charset="0"/>
                </a:rPr>
                <a:t>eyrIxUr¼ éGy</a:t>
              </a:r>
            </a:p>
          </p:txBody>
        </p:sp>
        <p:sp>
          <p:nvSpPr>
            <p:cNvPr id="19505" name="Rectangle 89"/>
            <p:cNvSpPr>
              <a:spLocks noChangeArrowheads="1"/>
            </p:cNvSpPr>
            <p:nvPr/>
          </p:nvSpPr>
          <p:spPr bwMode="auto">
            <a:xfrm>
              <a:off x="5062" y="2416"/>
              <a:ext cx="593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800" b="1">
                  <a:solidFill>
                    <a:srgbClr val="000000"/>
                  </a:solidFill>
                  <a:latin typeface="Limon S1" charset="0"/>
                </a:rPr>
                <a:t>karEbgEckTwkdI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2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2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60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113"/>
          <p:cNvGrpSpPr>
            <a:grpSpLocks/>
          </p:cNvGrpSpPr>
          <p:nvPr/>
        </p:nvGrpSpPr>
        <p:grpSpPr bwMode="auto">
          <a:xfrm>
            <a:off x="6083300" y="1136650"/>
            <a:ext cx="1289050" cy="1435100"/>
            <a:chOff x="1084" y="711"/>
            <a:chExt cx="2950" cy="2769"/>
          </a:xfrm>
        </p:grpSpPr>
        <p:grpSp>
          <p:nvGrpSpPr>
            <p:cNvPr id="65633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65639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65641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642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65640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5634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35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36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37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38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5539" name="Group 113"/>
          <p:cNvGrpSpPr>
            <a:grpSpLocks/>
          </p:cNvGrpSpPr>
          <p:nvPr/>
        </p:nvGrpSpPr>
        <p:grpSpPr bwMode="auto">
          <a:xfrm>
            <a:off x="6083300" y="3154363"/>
            <a:ext cx="1289050" cy="1435100"/>
            <a:chOff x="1084" y="711"/>
            <a:chExt cx="2950" cy="2769"/>
          </a:xfrm>
        </p:grpSpPr>
        <p:grpSp>
          <p:nvGrpSpPr>
            <p:cNvPr id="65623" name="Group 114"/>
            <p:cNvGrpSpPr>
              <a:grpSpLocks/>
            </p:cNvGrpSpPr>
            <p:nvPr/>
          </p:nvGrpSpPr>
          <p:grpSpPr bwMode="auto">
            <a:xfrm>
              <a:off x="1084" y="711"/>
              <a:ext cx="2950" cy="2769"/>
              <a:chOff x="2707" y="548"/>
              <a:chExt cx="2950" cy="2769"/>
            </a:xfrm>
          </p:grpSpPr>
          <p:grpSp>
            <p:nvGrpSpPr>
              <p:cNvPr id="65629" name="Group 115"/>
              <p:cNvGrpSpPr>
                <a:grpSpLocks/>
              </p:cNvGrpSpPr>
              <p:nvPr/>
            </p:nvGrpSpPr>
            <p:grpSpPr bwMode="auto">
              <a:xfrm>
                <a:off x="3180" y="1046"/>
                <a:ext cx="2105" cy="1421"/>
                <a:chOff x="578" y="2316"/>
                <a:chExt cx="2105" cy="1421"/>
              </a:xfrm>
            </p:grpSpPr>
            <p:sp>
              <p:nvSpPr>
                <p:cNvPr id="65631" name="Freeform 116" descr="Cork"/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6950535 w 592"/>
                    <a:gd name="T1" fmla="*/ 8875216 h 90"/>
                    <a:gd name="T2" fmla="*/ 18837370 w 592"/>
                    <a:gd name="T3" fmla="*/ 4340400 h 90"/>
                    <a:gd name="T4" fmla="*/ 29273785 w 592"/>
                    <a:gd name="T5" fmla="*/ 3536014 h 90"/>
                    <a:gd name="T6" fmla="*/ 39448344 w 592"/>
                    <a:gd name="T7" fmla="*/ 3157823 h 90"/>
                    <a:gd name="T8" fmla="*/ 96223835 w 592"/>
                    <a:gd name="T9" fmla="*/ 3364304 h 90"/>
                    <a:gd name="T10" fmla="*/ 130382137 w 592"/>
                    <a:gd name="T11" fmla="*/ 3951619 h 90"/>
                    <a:gd name="T12" fmla="*/ 146048337 w 592"/>
                    <a:gd name="T13" fmla="*/ 4547066 h 90"/>
                    <a:gd name="T14" fmla="*/ 204251376 w 592"/>
                    <a:gd name="T15" fmla="*/ 5134382 h 90"/>
                    <a:gd name="T16" fmla="*/ 290098419 w 592"/>
                    <a:gd name="T17" fmla="*/ 4340400 h 90"/>
                    <a:gd name="T18" fmla="*/ 405093893 w 592"/>
                    <a:gd name="T19" fmla="*/ 1598578 h 90"/>
                    <a:gd name="T20" fmla="*/ 446549249 w 592"/>
                    <a:gd name="T21" fmla="*/ 0 h 90"/>
                    <a:gd name="T22" fmla="*/ 491149607 w 592"/>
                    <a:gd name="T23" fmla="*/ 206464 h 90"/>
                    <a:gd name="T24" fmla="*/ 506553840 w 592"/>
                    <a:gd name="T25" fmla="*/ 2948528 h 90"/>
                    <a:gd name="T26" fmla="*/ 508267640 w 592"/>
                    <a:gd name="T27" fmla="*/ 3536014 h 90"/>
                    <a:gd name="T28" fmla="*/ 499603305 w 592"/>
                    <a:gd name="T29" fmla="*/ 5922546 h 90"/>
                    <a:gd name="T30" fmla="*/ 501317153 w 592"/>
                    <a:gd name="T31" fmla="*/ 6521990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2"/>
                    <a:gd name="T49" fmla="*/ 0 h 90"/>
                    <a:gd name="T50" fmla="*/ 592 w 592"/>
                    <a:gd name="T51" fmla="*/ 90 h 9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632" name="Freeform 117" descr="Cork"/>
                <p:cNvSpPr>
                  <a:spLocks/>
                </p:cNvSpPr>
                <p:nvPr/>
              </p:nvSpPr>
              <p:spPr bwMode="auto">
                <a:xfrm>
                  <a:off x="578" y="2506"/>
                  <a:ext cx="2074" cy="1231"/>
                </a:xfrm>
                <a:custGeom>
                  <a:avLst/>
                  <a:gdLst>
                    <a:gd name="T0" fmla="*/ 513601157 w 599"/>
                    <a:gd name="T1" fmla="*/ 0 h 432"/>
                    <a:gd name="T2" fmla="*/ 510170501 w 599"/>
                    <a:gd name="T3" fmla="*/ 594852 h 432"/>
                    <a:gd name="T4" fmla="*/ 504944845 w 599"/>
                    <a:gd name="T5" fmla="*/ 991411 h 432"/>
                    <a:gd name="T6" fmla="*/ 501724141 w 599"/>
                    <a:gd name="T7" fmla="*/ 2404274 h 432"/>
                    <a:gd name="T8" fmla="*/ 477698330 w 599"/>
                    <a:gd name="T9" fmla="*/ 9255342 h 432"/>
                    <a:gd name="T10" fmla="*/ 450226444 w 599"/>
                    <a:gd name="T11" fmla="*/ 20934634 h 432"/>
                    <a:gd name="T12" fmla="*/ 441575156 w 599"/>
                    <a:gd name="T13" fmla="*/ 26756187 h 432"/>
                    <a:gd name="T14" fmla="*/ 433146192 w 599"/>
                    <a:gd name="T15" fmla="*/ 35194053 h 432"/>
                    <a:gd name="T16" fmla="*/ 424489292 w 599"/>
                    <a:gd name="T17" fmla="*/ 40458744 h 432"/>
                    <a:gd name="T18" fmla="*/ 395220599 w 599"/>
                    <a:gd name="T19" fmla="*/ 42461484 h 432"/>
                    <a:gd name="T20" fmla="*/ 371196373 w 599"/>
                    <a:gd name="T21" fmla="*/ 41645576 h 432"/>
                    <a:gd name="T22" fmla="*/ 361030650 w 599"/>
                    <a:gd name="T23" fmla="*/ 41222620 h 432"/>
                    <a:gd name="T24" fmla="*/ 364543957 w 599"/>
                    <a:gd name="T25" fmla="*/ 35402799 h 432"/>
                    <a:gd name="T26" fmla="*/ 369483903 w 599"/>
                    <a:gd name="T27" fmla="*/ 33990534 h 432"/>
                    <a:gd name="T28" fmla="*/ 347172552 w 599"/>
                    <a:gd name="T29" fmla="*/ 32998574 h 432"/>
                    <a:gd name="T30" fmla="*/ 297392349 w 599"/>
                    <a:gd name="T31" fmla="*/ 31771922 h 432"/>
                    <a:gd name="T32" fmla="*/ 96837414 w 599"/>
                    <a:gd name="T33" fmla="*/ 36219291 h 432"/>
                    <a:gd name="T34" fmla="*/ 88408620 w 599"/>
                    <a:gd name="T35" fmla="*/ 37024391 h 432"/>
                    <a:gd name="T36" fmla="*/ 74526063 w 599"/>
                    <a:gd name="T37" fmla="*/ 39427098 h 432"/>
                    <a:gd name="T38" fmla="*/ 45567248 w 599"/>
                    <a:gd name="T39" fmla="*/ 43453106 h 432"/>
                    <a:gd name="T40" fmla="*/ 24746293 w 599"/>
                    <a:gd name="T41" fmla="*/ 42461484 h 432"/>
                    <a:gd name="T42" fmla="*/ 14580154 w 599"/>
                    <a:gd name="T43" fmla="*/ 41645576 h 432"/>
                    <a:gd name="T44" fmla="*/ 5930733 w 599"/>
                    <a:gd name="T45" fmla="*/ 40023455 h 432"/>
                    <a:gd name="T46" fmla="*/ 9438597 w 599"/>
                    <a:gd name="T47" fmla="*/ 37419448 h 432"/>
                    <a:gd name="T48" fmla="*/ 14580154 w 599"/>
                    <a:gd name="T49" fmla="*/ 33607260 h 432"/>
                    <a:gd name="T50" fmla="*/ 23033404 w 599"/>
                    <a:gd name="T51" fmla="*/ 26373440 h 432"/>
                    <a:gd name="T52" fmla="*/ 24746293 w 599"/>
                    <a:gd name="T53" fmla="*/ 18913682 h 432"/>
                    <a:gd name="T54" fmla="*/ 26458631 w 599"/>
                    <a:gd name="T55" fmla="*/ 12670905 h 432"/>
                    <a:gd name="T56" fmla="*/ 24746293 w 599"/>
                    <a:gd name="T57" fmla="*/ 8263729 h 432"/>
                    <a:gd name="T58" fmla="*/ 18095498 w 599"/>
                    <a:gd name="T59" fmla="*/ 2999055 h 432"/>
                    <a:gd name="T60" fmla="*/ 16382619 w 599"/>
                    <a:gd name="T61" fmla="*/ 1412863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599"/>
                    <a:gd name="T94" fmla="*/ 0 h 432"/>
                    <a:gd name="T95" fmla="*/ 599 w 599"/>
                    <a:gd name="T96" fmla="*/ 432 h 432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2">
                    <a:lum bright="10000"/>
                  </a:blip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65630" name="Picture 118"/>
              <p:cNvPicPr>
                <a:picLocks noChangeArrowheads="1"/>
              </p:cNvPicPr>
              <p:nvPr/>
            </p:nvPicPr>
            <p:blipFill>
              <a:blip r:embed="rId3">
                <a:lum bright="10000"/>
                <a:alphaModFix amt="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7" y="548"/>
                <a:ext cx="2950" cy="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>
                        <a:alpha val="0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5624" name="Freeform 119"/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106 w 85"/>
                <a:gd name="T1" fmla="*/ 33 h 318"/>
                <a:gd name="T2" fmla="*/ 93 w 85"/>
                <a:gd name="T3" fmla="*/ 15 h 318"/>
                <a:gd name="T4" fmla="*/ 69 w 85"/>
                <a:gd name="T5" fmla="*/ 9 h 318"/>
                <a:gd name="T6" fmla="*/ 80 w 85"/>
                <a:gd name="T7" fmla="*/ 15 h 318"/>
                <a:gd name="T8" fmla="*/ 93 w 85"/>
                <a:gd name="T9" fmla="*/ 6 h 318"/>
                <a:gd name="T10" fmla="*/ 55 w 85"/>
                <a:gd name="T11" fmla="*/ 3 h 318"/>
                <a:gd name="T12" fmla="*/ 55 w 85"/>
                <a:gd name="T13" fmla="*/ 9 h 318"/>
                <a:gd name="T14" fmla="*/ 69 w 85"/>
                <a:gd name="T15" fmla="*/ 41 h 318"/>
                <a:gd name="T16" fmla="*/ 41 w 85"/>
                <a:gd name="T17" fmla="*/ 35 h 318"/>
                <a:gd name="T18" fmla="*/ 55 w 85"/>
                <a:gd name="T19" fmla="*/ 28 h 318"/>
                <a:gd name="T20" fmla="*/ 69 w 85"/>
                <a:gd name="T21" fmla="*/ 35 h 318"/>
                <a:gd name="T22" fmla="*/ 55 w 85"/>
                <a:gd name="T23" fmla="*/ 22 h 318"/>
                <a:gd name="T24" fmla="*/ 69 w 85"/>
                <a:gd name="T25" fmla="*/ 33 h 318"/>
                <a:gd name="T26" fmla="*/ 55 w 85"/>
                <a:gd name="T27" fmla="*/ 26 h 318"/>
                <a:gd name="T28" fmla="*/ 69 w 85"/>
                <a:gd name="T29" fmla="*/ 32 h 318"/>
                <a:gd name="T30" fmla="*/ 80 w 85"/>
                <a:gd name="T31" fmla="*/ 37 h 318"/>
                <a:gd name="T32" fmla="*/ 106 w 85"/>
                <a:gd name="T33" fmla="*/ 44 h 318"/>
                <a:gd name="T34" fmla="*/ 117 w 85"/>
                <a:gd name="T35" fmla="*/ 50 h 318"/>
                <a:gd name="T36" fmla="*/ 106 w 85"/>
                <a:gd name="T37" fmla="*/ 61 h 318"/>
                <a:gd name="T38" fmla="*/ 93 w 85"/>
                <a:gd name="T39" fmla="*/ 59 h 318"/>
                <a:gd name="T40" fmla="*/ 80 w 85"/>
                <a:gd name="T41" fmla="*/ 69 h 318"/>
                <a:gd name="T42" fmla="*/ 55 w 85"/>
                <a:gd name="T43" fmla="*/ 64 h 318"/>
                <a:gd name="T44" fmla="*/ 41 w 85"/>
                <a:gd name="T45" fmla="*/ 44 h 318"/>
                <a:gd name="T46" fmla="*/ 33 w 85"/>
                <a:gd name="T47" fmla="*/ 54 h 318"/>
                <a:gd name="T48" fmla="*/ 5 w 85"/>
                <a:gd name="T49" fmla="*/ 46 h 318"/>
                <a:gd name="T50" fmla="*/ 55 w 85"/>
                <a:gd name="T51" fmla="*/ 32 h 318"/>
                <a:gd name="T52" fmla="*/ 93 w 85"/>
                <a:gd name="T53" fmla="*/ 37 h 318"/>
                <a:gd name="T54" fmla="*/ 106 w 85"/>
                <a:gd name="T55" fmla="*/ 49 h 318"/>
                <a:gd name="T56" fmla="*/ 93 w 85"/>
                <a:gd name="T57" fmla="*/ 41 h 318"/>
                <a:gd name="T58" fmla="*/ 93 w 85"/>
                <a:gd name="T59" fmla="*/ 3 h 318"/>
                <a:gd name="T60" fmla="*/ 69 w 85"/>
                <a:gd name="T61" fmla="*/ 8 h 318"/>
                <a:gd name="T62" fmla="*/ 33 w 85"/>
                <a:gd name="T63" fmla="*/ 9 h 318"/>
                <a:gd name="T64" fmla="*/ 55 w 85"/>
                <a:gd name="T65" fmla="*/ 21 h 318"/>
                <a:gd name="T66" fmla="*/ 80 w 85"/>
                <a:gd name="T67" fmla="*/ 29 h 318"/>
                <a:gd name="T68" fmla="*/ 106 w 85"/>
                <a:gd name="T69" fmla="*/ 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5"/>
                <a:gd name="T106" fmla="*/ 0 h 318"/>
                <a:gd name="T107" fmla="*/ 85 w 85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25" name="Freeform 120"/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140 w 105"/>
                <a:gd name="T3" fmla="*/ 3 h 354"/>
                <a:gd name="T4" fmla="*/ 110 w 105"/>
                <a:gd name="T5" fmla="*/ 7 h 354"/>
                <a:gd name="T6" fmla="*/ 126 w 105"/>
                <a:gd name="T7" fmla="*/ 14 h 354"/>
                <a:gd name="T8" fmla="*/ 126 w 105"/>
                <a:gd name="T9" fmla="*/ 33 h 354"/>
                <a:gd name="T10" fmla="*/ 146 w 105"/>
                <a:gd name="T11" fmla="*/ 38 h 354"/>
                <a:gd name="T12" fmla="*/ 146 w 105"/>
                <a:gd name="T13" fmla="*/ 54 h 354"/>
                <a:gd name="T14" fmla="*/ 126 w 105"/>
                <a:gd name="T15" fmla="*/ 75 h 354"/>
                <a:gd name="T16" fmla="*/ 104 w 105"/>
                <a:gd name="T17" fmla="*/ 80 h 354"/>
                <a:gd name="T18" fmla="*/ 25 w 105"/>
                <a:gd name="T19" fmla="*/ 71 h 354"/>
                <a:gd name="T20" fmla="*/ 12 w 105"/>
                <a:gd name="T21" fmla="*/ 63 h 354"/>
                <a:gd name="T22" fmla="*/ 25 w 105"/>
                <a:gd name="T23" fmla="*/ 55 h 354"/>
                <a:gd name="T24" fmla="*/ 9 w 105"/>
                <a:gd name="T25" fmla="*/ 22 h 354"/>
                <a:gd name="T26" fmla="*/ 31 w 105"/>
                <a:gd name="T27" fmla="*/ 10 h 354"/>
                <a:gd name="T28" fmla="*/ 6 w 105"/>
                <a:gd name="T29" fmla="*/ 3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5"/>
                <a:gd name="T49" fmla="*/ 0 h 354"/>
                <a:gd name="T50" fmla="*/ 105 w 105"/>
                <a:gd name="T51" fmla="*/ 354 h 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26" name="Freeform 121"/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217 w 149"/>
                <a:gd name="T1" fmla="*/ 4 h 376"/>
                <a:gd name="T2" fmla="*/ 206 w 149"/>
                <a:gd name="T3" fmla="*/ 23 h 376"/>
                <a:gd name="T4" fmla="*/ 192 w 149"/>
                <a:gd name="T5" fmla="*/ 29 h 376"/>
                <a:gd name="T6" fmla="*/ 188 w 149"/>
                <a:gd name="T7" fmla="*/ 31 h 376"/>
                <a:gd name="T8" fmla="*/ 161 w 149"/>
                <a:gd name="T9" fmla="*/ 54 h 376"/>
                <a:gd name="T10" fmla="*/ 127 w 149"/>
                <a:gd name="T11" fmla="*/ 70 h 376"/>
                <a:gd name="T12" fmla="*/ 103 w 149"/>
                <a:gd name="T13" fmla="*/ 80 h 376"/>
                <a:gd name="T14" fmla="*/ 85 w 149"/>
                <a:gd name="T15" fmla="*/ 80 h 376"/>
                <a:gd name="T16" fmla="*/ 29 w 149"/>
                <a:gd name="T17" fmla="*/ 83 h 376"/>
                <a:gd name="T18" fmla="*/ 2 w 149"/>
                <a:gd name="T19" fmla="*/ 78 h 376"/>
                <a:gd name="T20" fmla="*/ 5 w 149"/>
                <a:gd name="T21" fmla="*/ 70 h 376"/>
                <a:gd name="T22" fmla="*/ 8 w 149"/>
                <a:gd name="T23" fmla="*/ 50 h 376"/>
                <a:gd name="T24" fmla="*/ 32 w 149"/>
                <a:gd name="T25" fmla="*/ 44 h 376"/>
                <a:gd name="T26" fmla="*/ 52 w 149"/>
                <a:gd name="T27" fmla="*/ 24 h 376"/>
                <a:gd name="T28" fmla="*/ 64 w 149"/>
                <a:gd name="T29" fmla="*/ 17 h 376"/>
                <a:gd name="T30" fmla="*/ 123 w 149"/>
                <a:gd name="T31" fmla="*/ 3 h 376"/>
                <a:gd name="T32" fmla="*/ 188 w 149"/>
                <a:gd name="T33" fmla="*/ 3 h 376"/>
                <a:gd name="T34" fmla="*/ 217 w 149"/>
                <a:gd name="T35" fmla="*/ 4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376"/>
                <a:gd name="T56" fmla="*/ 149 w 149"/>
                <a:gd name="T57" fmla="*/ 376 h 3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27" name="Freeform 122"/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37 w 96"/>
                <a:gd name="T1" fmla="*/ 109 h 504"/>
                <a:gd name="T2" fmla="*/ 84 w 96"/>
                <a:gd name="T3" fmla="*/ 111 h 504"/>
                <a:gd name="T4" fmla="*/ 101 w 96"/>
                <a:gd name="T5" fmla="*/ 102 h 504"/>
                <a:gd name="T6" fmla="*/ 101 w 96"/>
                <a:gd name="T7" fmla="*/ 72 h 504"/>
                <a:gd name="T8" fmla="*/ 124 w 96"/>
                <a:gd name="T9" fmla="*/ 48 h 504"/>
                <a:gd name="T10" fmla="*/ 134 w 96"/>
                <a:gd name="T11" fmla="*/ 39 h 504"/>
                <a:gd name="T12" fmla="*/ 124 w 96"/>
                <a:gd name="T13" fmla="*/ 11 h 504"/>
                <a:gd name="T14" fmla="*/ 108 w 96"/>
                <a:gd name="T15" fmla="*/ 3 h 504"/>
                <a:gd name="T16" fmla="*/ 40 w 96"/>
                <a:gd name="T17" fmla="*/ 6 h 504"/>
                <a:gd name="T18" fmla="*/ 37 w 96"/>
                <a:gd name="T19" fmla="*/ 27 h 504"/>
                <a:gd name="T20" fmla="*/ 43 w 96"/>
                <a:gd name="T21" fmla="*/ 81 h 504"/>
                <a:gd name="T22" fmla="*/ 54 w 96"/>
                <a:gd name="T23" fmla="*/ 92 h 504"/>
                <a:gd name="T24" fmla="*/ 35 w 96"/>
                <a:gd name="T25" fmla="*/ 107 h 504"/>
                <a:gd name="T26" fmla="*/ 37 w 96"/>
                <a:gd name="T27" fmla="*/ 109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6"/>
                <a:gd name="T43" fmla="*/ 0 h 504"/>
                <a:gd name="T44" fmla="*/ 96 w 96"/>
                <a:gd name="T45" fmla="*/ 504 h 5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628" name="Freeform 123"/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86 h 410"/>
                <a:gd name="T2" fmla="*/ 62 w 150"/>
                <a:gd name="T3" fmla="*/ 93 h 410"/>
                <a:gd name="T4" fmla="*/ 123 w 150"/>
                <a:gd name="T5" fmla="*/ 90 h 410"/>
                <a:gd name="T6" fmla="*/ 144 w 150"/>
                <a:gd name="T7" fmla="*/ 81 h 410"/>
                <a:gd name="T8" fmla="*/ 177 w 150"/>
                <a:gd name="T9" fmla="*/ 62 h 410"/>
                <a:gd name="T10" fmla="*/ 197 w 150"/>
                <a:gd name="T11" fmla="*/ 49 h 410"/>
                <a:gd name="T12" fmla="*/ 209 w 150"/>
                <a:gd name="T13" fmla="*/ 44 h 410"/>
                <a:gd name="T14" fmla="*/ 213 w 150"/>
                <a:gd name="T15" fmla="*/ 26 h 410"/>
                <a:gd name="T16" fmla="*/ 222 w 150"/>
                <a:gd name="T17" fmla="*/ 23 h 410"/>
                <a:gd name="T18" fmla="*/ 225 w 150"/>
                <a:gd name="T19" fmla="*/ 10 h 410"/>
                <a:gd name="T20" fmla="*/ 200 w 150"/>
                <a:gd name="T21" fmla="*/ 0 h 410"/>
                <a:gd name="T22" fmla="*/ 144 w 150"/>
                <a:gd name="T23" fmla="*/ 3 h 410"/>
                <a:gd name="T24" fmla="*/ 118 w 150"/>
                <a:gd name="T25" fmla="*/ 12 h 410"/>
                <a:gd name="T26" fmla="*/ 102 w 150"/>
                <a:gd name="T27" fmla="*/ 31 h 410"/>
                <a:gd name="T28" fmla="*/ 88 w 150"/>
                <a:gd name="T29" fmla="*/ 36 h 410"/>
                <a:gd name="T30" fmla="*/ 64 w 150"/>
                <a:gd name="T31" fmla="*/ 49 h 410"/>
                <a:gd name="T32" fmla="*/ 62 w 150"/>
                <a:gd name="T33" fmla="*/ 51 h 410"/>
                <a:gd name="T34" fmla="*/ 52 w 150"/>
                <a:gd name="T35" fmla="*/ 52 h 410"/>
                <a:gd name="T36" fmla="*/ 48 w 150"/>
                <a:gd name="T37" fmla="*/ 57 h 410"/>
                <a:gd name="T38" fmla="*/ 42 w 150"/>
                <a:gd name="T39" fmla="*/ 58 h 410"/>
                <a:gd name="T40" fmla="*/ 27 w 150"/>
                <a:gd name="T41" fmla="*/ 79 h 410"/>
                <a:gd name="T42" fmla="*/ 10 w 150"/>
                <a:gd name="T43" fmla="*/ 86 h 410"/>
                <a:gd name="T44" fmla="*/ 2 w 150"/>
                <a:gd name="T45" fmla="*/ 87 h 410"/>
                <a:gd name="T46" fmla="*/ 5 w 150"/>
                <a:gd name="T47" fmla="*/ 86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0"/>
                <a:gd name="T73" fmla="*/ 0 h 410"/>
                <a:gd name="T74" fmla="*/ 150 w 150"/>
                <a:gd name="T75" fmla="*/ 410 h 4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3874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4419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5541" name="AutoShape 3"/>
          <p:cNvSpPr>
            <a:spLocks noChangeArrowheads="1"/>
          </p:cNvSpPr>
          <p:nvPr/>
        </p:nvSpPr>
        <p:spPr bwMode="auto">
          <a:xfrm>
            <a:off x="3130550" y="996950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2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Rectangle 5"/>
          <p:cNvSpPr>
            <a:spLocks noChangeArrowheads="1"/>
          </p:cNvSpPr>
          <p:nvPr/>
        </p:nvSpPr>
        <p:spPr bwMode="auto">
          <a:xfrm>
            <a:off x="3387725" y="879475"/>
            <a:ext cx="7016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  <a:latin typeface="Limon R1" charset="0"/>
              </a:rPr>
              <a:t>esþc</a:t>
            </a:r>
          </a:p>
        </p:txBody>
      </p:sp>
      <p:sp>
        <p:nvSpPr>
          <p:cNvPr id="65544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9" name="Rectangle 7"/>
          <p:cNvSpPr>
            <a:spLocks noChangeArrowheads="1"/>
          </p:cNvSpPr>
          <p:nvPr/>
        </p:nvSpPr>
        <p:spPr bwMode="auto">
          <a:xfrm>
            <a:off x="4786313" y="757238"/>
            <a:ext cx="203358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CuMvij 1000 m&gt;K&gt;s</a:t>
            </a:r>
          </a:p>
        </p:txBody>
      </p:sp>
      <p:sp>
        <p:nvSpPr>
          <p:cNvPr id="65546" name="Rectangle 9"/>
          <p:cNvSpPr>
            <a:spLocks noChangeArrowheads="1"/>
          </p:cNvSpPr>
          <p:nvPr/>
        </p:nvSpPr>
        <p:spPr bwMode="auto">
          <a:xfrm>
            <a:off x="3276600" y="1600200"/>
            <a:ext cx="152400" cy="4191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7" name="Rectangle 10"/>
          <p:cNvSpPr>
            <a:spLocks noChangeArrowheads="1"/>
          </p:cNvSpPr>
          <p:nvPr/>
        </p:nvSpPr>
        <p:spPr bwMode="auto">
          <a:xfrm>
            <a:off x="3846513" y="1273175"/>
            <a:ext cx="15779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accent2"/>
                </a:solidFill>
                <a:latin typeface="Limon S1" charset="0"/>
              </a:rPr>
              <a:t>s - da - s</a:t>
            </a:r>
          </a:p>
        </p:txBody>
      </p:sp>
      <p:sp>
        <p:nvSpPr>
          <p:cNvPr id="65548" name="Rectangle 11"/>
          <p:cNvSpPr>
            <a:spLocks noChangeArrowheads="1"/>
          </p:cNvSpPr>
          <p:nvPr/>
        </p:nvSpPr>
        <p:spPr bwMode="auto">
          <a:xfrm>
            <a:off x="3338513" y="3973513"/>
            <a:ext cx="27971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latin typeface="Limon S1" charset="0"/>
              </a:rPr>
              <a:t>20 y                 20 r</a:t>
            </a:r>
            <a:r>
              <a:rPr lang="en-US" sz="4000" b="1">
                <a:solidFill>
                  <a:srgbClr val="A8001C"/>
                </a:solidFill>
                <a:latin typeface="Limon S1" charset="0"/>
              </a:rPr>
              <a:t> </a:t>
            </a:r>
          </a:p>
        </p:txBody>
      </p:sp>
      <p:sp>
        <p:nvSpPr>
          <p:cNvPr id="65549" name="Rectangle 12"/>
          <p:cNvSpPr>
            <a:spLocks noChangeArrowheads="1"/>
          </p:cNvSpPr>
          <p:nvPr/>
        </p:nvSpPr>
        <p:spPr bwMode="auto">
          <a:xfrm>
            <a:off x="3427413" y="4489450"/>
            <a:ext cx="12414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4000" b="1">
                <a:solidFill>
                  <a:schemeClr val="accent2"/>
                </a:solidFill>
                <a:latin typeface="Limon S1" charset="0"/>
              </a:rPr>
              <a:t>200</a:t>
            </a:r>
            <a:r>
              <a:rPr lang="en-US" b="1">
                <a:solidFill>
                  <a:schemeClr val="accent2"/>
                </a:solidFill>
                <a:latin typeface="Times" charset="0"/>
              </a:rPr>
              <a:t>     </a:t>
            </a:r>
          </a:p>
        </p:txBody>
      </p:sp>
      <p:sp>
        <p:nvSpPr>
          <p:cNvPr id="463888" name="Rectangle 16"/>
          <p:cNvSpPr>
            <a:spLocks noChangeArrowheads="1"/>
          </p:cNvSpPr>
          <p:nvPr/>
        </p:nvSpPr>
        <p:spPr bwMode="auto">
          <a:xfrm>
            <a:off x="1295400" y="4300538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63889" name="Oval 17"/>
          <p:cNvSpPr>
            <a:spLocks noChangeArrowheads="1"/>
          </p:cNvSpPr>
          <p:nvPr/>
        </p:nvSpPr>
        <p:spPr bwMode="auto">
          <a:xfrm>
            <a:off x="901700" y="2762250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5552" name="Freeform 18"/>
          <p:cNvSpPr>
            <a:spLocks/>
          </p:cNvSpPr>
          <p:nvPr/>
        </p:nvSpPr>
        <p:spPr bwMode="auto">
          <a:xfrm>
            <a:off x="1625600" y="2697163"/>
            <a:ext cx="1074738" cy="906462"/>
          </a:xfrm>
          <a:custGeom>
            <a:avLst/>
            <a:gdLst>
              <a:gd name="T0" fmla="*/ 14 w 677"/>
              <a:gd name="T1" fmla="*/ 27 h 571"/>
              <a:gd name="T2" fmla="*/ 17 w 677"/>
              <a:gd name="T3" fmla="*/ 75 h 571"/>
              <a:gd name="T4" fmla="*/ 20 w 677"/>
              <a:gd name="T5" fmla="*/ 122 h 571"/>
              <a:gd name="T6" fmla="*/ 46 w 677"/>
              <a:gd name="T7" fmla="*/ 145 h 571"/>
              <a:gd name="T8" fmla="*/ 108 w 677"/>
              <a:gd name="T9" fmla="*/ 164 h 571"/>
              <a:gd name="T10" fmla="*/ 156 w 677"/>
              <a:gd name="T11" fmla="*/ 185 h 571"/>
              <a:gd name="T12" fmla="*/ 205 w 677"/>
              <a:gd name="T13" fmla="*/ 194 h 571"/>
              <a:gd name="T14" fmla="*/ 255 w 677"/>
              <a:gd name="T15" fmla="*/ 214 h 571"/>
              <a:gd name="T16" fmla="*/ 305 w 677"/>
              <a:gd name="T17" fmla="*/ 247 h 571"/>
              <a:gd name="T18" fmla="*/ 356 w 677"/>
              <a:gd name="T19" fmla="*/ 280 h 571"/>
              <a:gd name="T20" fmla="*/ 383 w 677"/>
              <a:gd name="T21" fmla="*/ 326 h 571"/>
              <a:gd name="T22" fmla="*/ 411 w 677"/>
              <a:gd name="T23" fmla="*/ 372 h 571"/>
              <a:gd name="T24" fmla="*/ 449 w 677"/>
              <a:gd name="T25" fmla="*/ 406 h 571"/>
              <a:gd name="T26" fmla="*/ 477 w 677"/>
              <a:gd name="T27" fmla="*/ 452 h 571"/>
              <a:gd name="T28" fmla="*/ 492 w 677"/>
              <a:gd name="T29" fmla="*/ 498 h 571"/>
              <a:gd name="T30" fmla="*/ 495 w 677"/>
              <a:gd name="T31" fmla="*/ 546 h 571"/>
              <a:gd name="T32" fmla="*/ 521 w 677"/>
              <a:gd name="T33" fmla="*/ 569 h 571"/>
              <a:gd name="T34" fmla="*/ 568 w 677"/>
              <a:gd name="T35" fmla="*/ 565 h 571"/>
              <a:gd name="T36" fmla="*/ 628 w 677"/>
              <a:gd name="T37" fmla="*/ 561 h 571"/>
              <a:gd name="T38" fmla="*/ 676 w 677"/>
              <a:gd name="T39" fmla="*/ 558 h 571"/>
              <a:gd name="T40" fmla="*/ 661 w 677"/>
              <a:gd name="T41" fmla="*/ 511 h 571"/>
              <a:gd name="T42" fmla="*/ 645 w 677"/>
              <a:gd name="T43" fmla="*/ 464 h 571"/>
              <a:gd name="T44" fmla="*/ 618 w 677"/>
              <a:gd name="T45" fmla="*/ 418 h 571"/>
              <a:gd name="T46" fmla="*/ 591 w 677"/>
              <a:gd name="T47" fmla="*/ 372 h 571"/>
              <a:gd name="T48" fmla="*/ 563 w 677"/>
              <a:gd name="T49" fmla="*/ 326 h 571"/>
              <a:gd name="T50" fmla="*/ 525 w 677"/>
              <a:gd name="T51" fmla="*/ 280 h 571"/>
              <a:gd name="T52" fmla="*/ 509 w 677"/>
              <a:gd name="T53" fmla="*/ 233 h 571"/>
              <a:gd name="T54" fmla="*/ 471 w 677"/>
              <a:gd name="T55" fmla="*/ 199 h 571"/>
              <a:gd name="T56" fmla="*/ 432 w 677"/>
              <a:gd name="T57" fmla="*/ 166 h 571"/>
              <a:gd name="T58" fmla="*/ 394 w 677"/>
              <a:gd name="T59" fmla="*/ 132 h 571"/>
              <a:gd name="T60" fmla="*/ 355 w 677"/>
              <a:gd name="T61" fmla="*/ 99 h 571"/>
              <a:gd name="T62" fmla="*/ 306 w 677"/>
              <a:gd name="T63" fmla="*/ 78 h 571"/>
              <a:gd name="T64" fmla="*/ 256 w 677"/>
              <a:gd name="T65" fmla="*/ 59 h 571"/>
              <a:gd name="T66" fmla="*/ 206 w 677"/>
              <a:gd name="T67" fmla="*/ 38 h 571"/>
              <a:gd name="T68" fmla="*/ 158 w 677"/>
              <a:gd name="T69" fmla="*/ 29 h 571"/>
              <a:gd name="T70" fmla="*/ 110 w 677"/>
              <a:gd name="T71" fmla="*/ 21 h 571"/>
              <a:gd name="T72" fmla="*/ 60 w 677"/>
              <a:gd name="T73" fmla="*/ 0 h 571"/>
              <a:gd name="T74" fmla="*/ 12 w 677"/>
              <a:gd name="T75" fmla="*/ 3 h 57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77"/>
              <a:gd name="T115" fmla="*/ 0 h 571"/>
              <a:gd name="T116" fmla="*/ 677 w 677"/>
              <a:gd name="T117" fmla="*/ 571 h 57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77" h="571">
                <a:moveTo>
                  <a:pt x="0" y="4"/>
                </a:moveTo>
                <a:lnTo>
                  <a:pt x="14" y="27"/>
                </a:lnTo>
                <a:lnTo>
                  <a:pt x="15" y="51"/>
                </a:lnTo>
                <a:lnTo>
                  <a:pt x="17" y="75"/>
                </a:lnTo>
                <a:lnTo>
                  <a:pt x="19" y="98"/>
                </a:lnTo>
                <a:lnTo>
                  <a:pt x="20" y="122"/>
                </a:lnTo>
                <a:lnTo>
                  <a:pt x="22" y="146"/>
                </a:lnTo>
                <a:lnTo>
                  <a:pt x="46" y="145"/>
                </a:lnTo>
                <a:lnTo>
                  <a:pt x="83" y="154"/>
                </a:lnTo>
                <a:lnTo>
                  <a:pt x="108" y="164"/>
                </a:lnTo>
                <a:lnTo>
                  <a:pt x="132" y="175"/>
                </a:lnTo>
                <a:lnTo>
                  <a:pt x="156" y="185"/>
                </a:lnTo>
                <a:lnTo>
                  <a:pt x="180" y="183"/>
                </a:lnTo>
                <a:lnTo>
                  <a:pt x="205" y="194"/>
                </a:lnTo>
                <a:lnTo>
                  <a:pt x="230" y="204"/>
                </a:lnTo>
                <a:lnTo>
                  <a:pt x="255" y="214"/>
                </a:lnTo>
                <a:lnTo>
                  <a:pt x="280" y="225"/>
                </a:lnTo>
                <a:lnTo>
                  <a:pt x="305" y="247"/>
                </a:lnTo>
                <a:lnTo>
                  <a:pt x="331" y="269"/>
                </a:lnTo>
                <a:lnTo>
                  <a:pt x="356" y="280"/>
                </a:lnTo>
                <a:lnTo>
                  <a:pt x="370" y="303"/>
                </a:lnTo>
                <a:lnTo>
                  <a:pt x="383" y="326"/>
                </a:lnTo>
                <a:lnTo>
                  <a:pt x="397" y="349"/>
                </a:lnTo>
                <a:lnTo>
                  <a:pt x="411" y="372"/>
                </a:lnTo>
                <a:lnTo>
                  <a:pt x="436" y="383"/>
                </a:lnTo>
                <a:lnTo>
                  <a:pt x="449" y="406"/>
                </a:lnTo>
                <a:lnTo>
                  <a:pt x="463" y="429"/>
                </a:lnTo>
                <a:lnTo>
                  <a:pt x="477" y="452"/>
                </a:lnTo>
                <a:lnTo>
                  <a:pt x="490" y="475"/>
                </a:lnTo>
                <a:lnTo>
                  <a:pt x="492" y="498"/>
                </a:lnTo>
                <a:lnTo>
                  <a:pt x="494" y="522"/>
                </a:lnTo>
                <a:lnTo>
                  <a:pt x="495" y="546"/>
                </a:lnTo>
                <a:lnTo>
                  <a:pt x="497" y="570"/>
                </a:lnTo>
                <a:lnTo>
                  <a:pt x="521" y="569"/>
                </a:lnTo>
                <a:lnTo>
                  <a:pt x="545" y="567"/>
                </a:lnTo>
                <a:lnTo>
                  <a:pt x="568" y="565"/>
                </a:lnTo>
                <a:lnTo>
                  <a:pt x="604" y="563"/>
                </a:lnTo>
                <a:lnTo>
                  <a:pt x="628" y="561"/>
                </a:lnTo>
                <a:lnTo>
                  <a:pt x="652" y="559"/>
                </a:lnTo>
                <a:lnTo>
                  <a:pt x="676" y="558"/>
                </a:lnTo>
                <a:lnTo>
                  <a:pt x="674" y="534"/>
                </a:lnTo>
                <a:lnTo>
                  <a:pt x="661" y="511"/>
                </a:lnTo>
                <a:lnTo>
                  <a:pt x="659" y="487"/>
                </a:lnTo>
                <a:lnTo>
                  <a:pt x="645" y="464"/>
                </a:lnTo>
                <a:lnTo>
                  <a:pt x="632" y="441"/>
                </a:lnTo>
                <a:lnTo>
                  <a:pt x="618" y="418"/>
                </a:lnTo>
                <a:lnTo>
                  <a:pt x="604" y="395"/>
                </a:lnTo>
                <a:lnTo>
                  <a:pt x="591" y="372"/>
                </a:lnTo>
                <a:lnTo>
                  <a:pt x="577" y="349"/>
                </a:lnTo>
                <a:lnTo>
                  <a:pt x="563" y="326"/>
                </a:lnTo>
                <a:lnTo>
                  <a:pt x="539" y="303"/>
                </a:lnTo>
                <a:lnTo>
                  <a:pt x="525" y="280"/>
                </a:lnTo>
                <a:lnTo>
                  <a:pt x="523" y="256"/>
                </a:lnTo>
                <a:lnTo>
                  <a:pt x="509" y="233"/>
                </a:lnTo>
                <a:lnTo>
                  <a:pt x="485" y="223"/>
                </a:lnTo>
                <a:lnTo>
                  <a:pt x="471" y="199"/>
                </a:lnTo>
                <a:lnTo>
                  <a:pt x="446" y="189"/>
                </a:lnTo>
                <a:lnTo>
                  <a:pt x="432" y="166"/>
                </a:lnTo>
                <a:lnTo>
                  <a:pt x="419" y="143"/>
                </a:lnTo>
                <a:lnTo>
                  <a:pt x="394" y="132"/>
                </a:lnTo>
                <a:lnTo>
                  <a:pt x="380" y="109"/>
                </a:lnTo>
                <a:lnTo>
                  <a:pt x="355" y="99"/>
                </a:lnTo>
                <a:lnTo>
                  <a:pt x="331" y="89"/>
                </a:lnTo>
                <a:lnTo>
                  <a:pt x="306" y="78"/>
                </a:lnTo>
                <a:lnTo>
                  <a:pt x="281" y="69"/>
                </a:lnTo>
                <a:lnTo>
                  <a:pt x="256" y="59"/>
                </a:lnTo>
                <a:lnTo>
                  <a:pt x="231" y="48"/>
                </a:lnTo>
                <a:lnTo>
                  <a:pt x="206" y="38"/>
                </a:lnTo>
                <a:lnTo>
                  <a:pt x="182" y="28"/>
                </a:lnTo>
                <a:lnTo>
                  <a:pt x="158" y="29"/>
                </a:lnTo>
                <a:lnTo>
                  <a:pt x="133" y="19"/>
                </a:lnTo>
                <a:lnTo>
                  <a:pt x="110" y="21"/>
                </a:lnTo>
                <a:lnTo>
                  <a:pt x="85" y="10"/>
                </a:lnTo>
                <a:lnTo>
                  <a:pt x="60" y="0"/>
                </a:lnTo>
                <a:lnTo>
                  <a:pt x="36" y="2"/>
                </a:lnTo>
                <a:lnTo>
                  <a:pt x="12" y="3"/>
                </a:lnTo>
                <a:lnTo>
                  <a:pt x="0" y="4"/>
                </a:lnTo>
              </a:path>
            </a:pathLst>
          </a:custGeom>
          <a:solidFill>
            <a:srgbClr val="676767"/>
          </a:solidFill>
          <a:ln w="12700" cap="rnd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53" name="Freeform 19"/>
          <p:cNvSpPr>
            <a:spLocks/>
          </p:cNvSpPr>
          <p:nvPr/>
        </p:nvSpPr>
        <p:spPr bwMode="auto">
          <a:xfrm>
            <a:off x="1625600" y="2603500"/>
            <a:ext cx="1258888" cy="1042988"/>
          </a:xfrm>
          <a:custGeom>
            <a:avLst/>
            <a:gdLst>
              <a:gd name="T0" fmla="*/ 24 w 793"/>
              <a:gd name="T1" fmla="*/ 8 h 657"/>
              <a:gd name="T2" fmla="*/ 88 w 793"/>
              <a:gd name="T3" fmla="*/ 32 h 657"/>
              <a:gd name="T4" fmla="*/ 144 w 793"/>
              <a:gd name="T5" fmla="*/ 40 h 657"/>
              <a:gd name="T6" fmla="*/ 184 w 793"/>
              <a:gd name="T7" fmla="*/ 64 h 657"/>
              <a:gd name="T8" fmla="*/ 216 w 793"/>
              <a:gd name="T9" fmla="*/ 80 h 657"/>
              <a:gd name="T10" fmla="*/ 240 w 793"/>
              <a:gd name="T11" fmla="*/ 104 h 657"/>
              <a:gd name="T12" fmla="*/ 280 w 793"/>
              <a:gd name="T13" fmla="*/ 120 h 657"/>
              <a:gd name="T14" fmla="*/ 312 w 793"/>
              <a:gd name="T15" fmla="*/ 136 h 657"/>
              <a:gd name="T16" fmla="*/ 344 w 793"/>
              <a:gd name="T17" fmla="*/ 152 h 657"/>
              <a:gd name="T18" fmla="*/ 376 w 793"/>
              <a:gd name="T19" fmla="*/ 168 h 657"/>
              <a:gd name="T20" fmla="*/ 408 w 793"/>
              <a:gd name="T21" fmla="*/ 184 h 657"/>
              <a:gd name="T22" fmla="*/ 440 w 793"/>
              <a:gd name="T23" fmla="*/ 216 h 657"/>
              <a:gd name="T24" fmla="*/ 464 w 793"/>
              <a:gd name="T25" fmla="*/ 240 h 657"/>
              <a:gd name="T26" fmla="*/ 496 w 793"/>
              <a:gd name="T27" fmla="*/ 256 h 657"/>
              <a:gd name="T28" fmla="*/ 528 w 793"/>
              <a:gd name="T29" fmla="*/ 272 h 657"/>
              <a:gd name="T30" fmla="*/ 552 w 793"/>
              <a:gd name="T31" fmla="*/ 296 h 657"/>
              <a:gd name="T32" fmla="*/ 568 w 793"/>
              <a:gd name="T33" fmla="*/ 328 h 657"/>
              <a:gd name="T34" fmla="*/ 592 w 793"/>
              <a:gd name="T35" fmla="*/ 352 h 657"/>
              <a:gd name="T36" fmla="*/ 624 w 793"/>
              <a:gd name="T37" fmla="*/ 376 h 657"/>
              <a:gd name="T38" fmla="*/ 640 w 793"/>
              <a:gd name="T39" fmla="*/ 400 h 657"/>
              <a:gd name="T40" fmla="*/ 656 w 793"/>
              <a:gd name="T41" fmla="*/ 432 h 657"/>
              <a:gd name="T42" fmla="*/ 680 w 793"/>
              <a:gd name="T43" fmla="*/ 464 h 657"/>
              <a:gd name="T44" fmla="*/ 712 w 793"/>
              <a:gd name="T45" fmla="*/ 472 h 657"/>
              <a:gd name="T46" fmla="*/ 736 w 793"/>
              <a:gd name="T47" fmla="*/ 496 h 657"/>
              <a:gd name="T48" fmla="*/ 760 w 793"/>
              <a:gd name="T49" fmla="*/ 520 h 657"/>
              <a:gd name="T50" fmla="*/ 792 w 793"/>
              <a:gd name="T51" fmla="*/ 544 h 657"/>
              <a:gd name="T52" fmla="*/ 792 w 793"/>
              <a:gd name="T53" fmla="*/ 576 h 657"/>
              <a:gd name="T54" fmla="*/ 776 w 793"/>
              <a:gd name="T55" fmla="*/ 608 h 657"/>
              <a:gd name="T56" fmla="*/ 752 w 793"/>
              <a:gd name="T57" fmla="*/ 632 h 657"/>
              <a:gd name="T58" fmla="*/ 728 w 793"/>
              <a:gd name="T59" fmla="*/ 648 h 657"/>
              <a:gd name="T60" fmla="*/ 696 w 793"/>
              <a:gd name="T61" fmla="*/ 656 h 657"/>
              <a:gd name="T62" fmla="*/ 664 w 793"/>
              <a:gd name="T63" fmla="*/ 648 h 657"/>
              <a:gd name="T64" fmla="*/ 632 w 793"/>
              <a:gd name="T65" fmla="*/ 648 h 657"/>
              <a:gd name="T66" fmla="*/ 600 w 793"/>
              <a:gd name="T67" fmla="*/ 648 h 657"/>
              <a:gd name="T68" fmla="*/ 568 w 793"/>
              <a:gd name="T69" fmla="*/ 648 h 657"/>
              <a:gd name="T70" fmla="*/ 536 w 793"/>
              <a:gd name="T71" fmla="*/ 648 h 657"/>
              <a:gd name="T72" fmla="*/ 496 w 793"/>
              <a:gd name="T73" fmla="*/ 648 h 657"/>
              <a:gd name="T74" fmla="*/ 456 w 793"/>
              <a:gd name="T75" fmla="*/ 640 h 657"/>
              <a:gd name="T76" fmla="*/ 432 w 793"/>
              <a:gd name="T77" fmla="*/ 608 h 657"/>
              <a:gd name="T78" fmla="*/ 424 w 793"/>
              <a:gd name="T79" fmla="*/ 576 h 657"/>
              <a:gd name="T80" fmla="*/ 400 w 793"/>
              <a:gd name="T81" fmla="*/ 536 h 657"/>
              <a:gd name="T82" fmla="*/ 376 w 793"/>
              <a:gd name="T83" fmla="*/ 504 h 657"/>
              <a:gd name="T84" fmla="*/ 352 w 793"/>
              <a:gd name="T85" fmla="*/ 472 h 657"/>
              <a:gd name="T86" fmla="*/ 312 w 793"/>
              <a:gd name="T87" fmla="*/ 432 h 657"/>
              <a:gd name="T88" fmla="*/ 280 w 793"/>
              <a:gd name="T89" fmla="*/ 392 h 657"/>
              <a:gd name="T90" fmla="*/ 256 w 793"/>
              <a:gd name="T91" fmla="*/ 368 h 657"/>
              <a:gd name="T92" fmla="*/ 224 w 793"/>
              <a:gd name="T93" fmla="*/ 352 h 657"/>
              <a:gd name="T94" fmla="*/ 192 w 793"/>
              <a:gd name="T95" fmla="*/ 344 h 657"/>
              <a:gd name="T96" fmla="*/ 160 w 793"/>
              <a:gd name="T97" fmla="*/ 336 h 657"/>
              <a:gd name="T98" fmla="*/ 120 w 793"/>
              <a:gd name="T99" fmla="*/ 336 h 657"/>
              <a:gd name="T100" fmla="*/ 88 w 793"/>
              <a:gd name="T101" fmla="*/ 328 h 657"/>
              <a:gd name="T102" fmla="*/ 48 w 793"/>
              <a:gd name="T103" fmla="*/ 304 h 657"/>
              <a:gd name="T104" fmla="*/ 32 w 793"/>
              <a:gd name="T105" fmla="*/ 272 h 657"/>
              <a:gd name="T106" fmla="*/ 16 w 793"/>
              <a:gd name="T107" fmla="*/ 248 h 657"/>
              <a:gd name="T108" fmla="*/ 8 w 793"/>
              <a:gd name="T109" fmla="*/ 216 h 657"/>
              <a:gd name="T110" fmla="*/ 8 w 793"/>
              <a:gd name="T111" fmla="*/ 184 h 657"/>
              <a:gd name="T112" fmla="*/ 8 w 793"/>
              <a:gd name="T113" fmla="*/ 152 h 657"/>
              <a:gd name="T114" fmla="*/ 0 w 793"/>
              <a:gd name="T115" fmla="*/ 120 h 657"/>
              <a:gd name="T116" fmla="*/ 0 w 793"/>
              <a:gd name="T117" fmla="*/ 88 h 657"/>
              <a:gd name="T118" fmla="*/ 0 w 793"/>
              <a:gd name="T119" fmla="*/ 56 h 657"/>
              <a:gd name="T120" fmla="*/ 0 w 793"/>
              <a:gd name="T121" fmla="*/ 24 h 657"/>
              <a:gd name="T122" fmla="*/ 24 w 793"/>
              <a:gd name="T123" fmla="*/ 16 h 65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93"/>
              <a:gd name="T187" fmla="*/ 0 h 657"/>
              <a:gd name="T188" fmla="*/ 793 w 793"/>
              <a:gd name="T189" fmla="*/ 657 h 657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93" h="657">
                <a:moveTo>
                  <a:pt x="8" y="0"/>
                </a:moveTo>
                <a:lnTo>
                  <a:pt x="24" y="8"/>
                </a:lnTo>
                <a:lnTo>
                  <a:pt x="56" y="16"/>
                </a:lnTo>
                <a:lnTo>
                  <a:pt x="88" y="32"/>
                </a:lnTo>
                <a:lnTo>
                  <a:pt x="112" y="40"/>
                </a:lnTo>
                <a:lnTo>
                  <a:pt x="144" y="40"/>
                </a:lnTo>
                <a:lnTo>
                  <a:pt x="160" y="48"/>
                </a:lnTo>
                <a:lnTo>
                  <a:pt x="184" y="64"/>
                </a:lnTo>
                <a:lnTo>
                  <a:pt x="200" y="72"/>
                </a:lnTo>
                <a:lnTo>
                  <a:pt x="216" y="80"/>
                </a:lnTo>
                <a:lnTo>
                  <a:pt x="232" y="88"/>
                </a:lnTo>
                <a:lnTo>
                  <a:pt x="240" y="104"/>
                </a:lnTo>
                <a:lnTo>
                  <a:pt x="256" y="112"/>
                </a:lnTo>
                <a:lnTo>
                  <a:pt x="280" y="120"/>
                </a:lnTo>
                <a:lnTo>
                  <a:pt x="296" y="128"/>
                </a:lnTo>
                <a:lnTo>
                  <a:pt x="312" y="136"/>
                </a:lnTo>
                <a:lnTo>
                  <a:pt x="328" y="144"/>
                </a:lnTo>
                <a:lnTo>
                  <a:pt x="344" y="152"/>
                </a:lnTo>
                <a:lnTo>
                  <a:pt x="360" y="160"/>
                </a:lnTo>
                <a:lnTo>
                  <a:pt x="376" y="168"/>
                </a:lnTo>
                <a:lnTo>
                  <a:pt x="392" y="176"/>
                </a:lnTo>
                <a:lnTo>
                  <a:pt x="408" y="184"/>
                </a:lnTo>
                <a:lnTo>
                  <a:pt x="432" y="200"/>
                </a:lnTo>
                <a:lnTo>
                  <a:pt x="440" y="216"/>
                </a:lnTo>
                <a:lnTo>
                  <a:pt x="456" y="224"/>
                </a:lnTo>
                <a:lnTo>
                  <a:pt x="464" y="240"/>
                </a:lnTo>
                <a:lnTo>
                  <a:pt x="480" y="248"/>
                </a:lnTo>
                <a:lnTo>
                  <a:pt x="496" y="256"/>
                </a:lnTo>
                <a:lnTo>
                  <a:pt x="512" y="264"/>
                </a:lnTo>
                <a:lnTo>
                  <a:pt x="528" y="272"/>
                </a:lnTo>
                <a:lnTo>
                  <a:pt x="536" y="288"/>
                </a:lnTo>
                <a:lnTo>
                  <a:pt x="552" y="296"/>
                </a:lnTo>
                <a:lnTo>
                  <a:pt x="560" y="312"/>
                </a:lnTo>
                <a:lnTo>
                  <a:pt x="568" y="328"/>
                </a:lnTo>
                <a:lnTo>
                  <a:pt x="584" y="336"/>
                </a:lnTo>
                <a:lnTo>
                  <a:pt x="592" y="352"/>
                </a:lnTo>
                <a:lnTo>
                  <a:pt x="608" y="360"/>
                </a:lnTo>
                <a:lnTo>
                  <a:pt x="624" y="376"/>
                </a:lnTo>
                <a:lnTo>
                  <a:pt x="640" y="384"/>
                </a:lnTo>
                <a:lnTo>
                  <a:pt x="640" y="400"/>
                </a:lnTo>
                <a:lnTo>
                  <a:pt x="656" y="416"/>
                </a:lnTo>
                <a:lnTo>
                  <a:pt x="656" y="432"/>
                </a:lnTo>
                <a:lnTo>
                  <a:pt x="664" y="448"/>
                </a:lnTo>
                <a:lnTo>
                  <a:pt x="680" y="464"/>
                </a:lnTo>
                <a:lnTo>
                  <a:pt x="696" y="472"/>
                </a:lnTo>
                <a:lnTo>
                  <a:pt x="712" y="472"/>
                </a:lnTo>
                <a:lnTo>
                  <a:pt x="720" y="488"/>
                </a:lnTo>
                <a:lnTo>
                  <a:pt x="736" y="496"/>
                </a:lnTo>
                <a:lnTo>
                  <a:pt x="744" y="512"/>
                </a:lnTo>
                <a:lnTo>
                  <a:pt x="760" y="520"/>
                </a:lnTo>
                <a:lnTo>
                  <a:pt x="776" y="536"/>
                </a:lnTo>
                <a:lnTo>
                  <a:pt x="792" y="544"/>
                </a:lnTo>
                <a:lnTo>
                  <a:pt x="792" y="560"/>
                </a:lnTo>
                <a:lnTo>
                  <a:pt x="792" y="576"/>
                </a:lnTo>
                <a:lnTo>
                  <a:pt x="792" y="592"/>
                </a:lnTo>
                <a:lnTo>
                  <a:pt x="776" y="608"/>
                </a:lnTo>
                <a:lnTo>
                  <a:pt x="768" y="624"/>
                </a:lnTo>
                <a:lnTo>
                  <a:pt x="752" y="632"/>
                </a:lnTo>
                <a:lnTo>
                  <a:pt x="744" y="648"/>
                </a:lnTo>
                <a:lnTo>
                  <a:pt x="728" y="648"/>
                </a:lnTo>
                <a:lnTo>
                  <a:pt x="712" y="656"/>
                </a:lnTo>
                <a:lnTo>
                  <a:pt x="696" y="656"/>
                </a:lnTo>
                <a:lnTo>
                  <a:pt x="680" y="648"/>
                </a:lnTo>
                <a:lnTo>
                  <a:pt x="664" y="648"/>
                </a:lnTo>
                <a:lnTo>
                  <a:pt x="648" y="648"/>
                </a:lnTo>
                <a:lnTo>
                  <a:pt x="632" y="648"/>
                </a:lnTo>
                <a:lnTo>
                  <a:pt x="616" y="648"/>
                </a:lnTo>
                <a:lnTo>
                  <a:pt x="600" y="648"/>
                </a:lnTo>
                <a:lnTo>
                  <a:pt x="584" y="648"/>
                </a:lnTo>
                <a:lnTo>
                  <a:pt x="568" y="648"/>
                </a:lnTo>
                <a:lnTo>
                  <a:pt x="552" y="648"/>
                </a:lnTo>
                <a:lnTo>
                  <a:pt x="536" y="648"/>
                </a:lnTo>
                <a:lnTo>
                  <a:pt x="520" y="648"/>
                </a:lnTo>
                <a:lnTo>
                  <a:pt x="496" y="648"/>
                </a:lnTo>
                <a:lnTo>
                  <a:pt x="480" y="640"/>
                </a:lnTo>
                <a:lnTo>
                  <a:pt x="456" y="640"/>
                </a:lnTo>
                <a:lnTo>
                  <a:pt x="440" y="624"/>
                </a:lnTo>
                <a:lnTo>
                  <a:pt x="432" y="608"/>
                </a:lnTo>
                <a:lnTo>
                  <a:pt x="424" y="592"/>
                </a:lnTo>
                <a:lnTo>
                  <a:pt x="424" y="576"/>
                </a:lnTo>
                <a:lnTo>
                  <a:pt x="408" y="552"/>
                </a:lnTo>
                <a:lnTo>
                  <a:pt x="400" y="536"/>
                </a:lnTo>
                <a:lnTo>
                  <a:pt x="392" y="520"/>
                </a:lnTo>
                <a:lnTo>
                  <a:pt x="376" y="504"/>
                </a:lnTo>
                <a:lnTo>
                  <a:pt x="368" y="488"/>
                </a:lnTo>
                <a:lnTo>
                  <a:pt x="352" y="472"/>
                </a:lnTo>
                <a:lnTo>
                  <a:pt x="336" y="448"/>
                </a:lnTo>
                <a:lnTo>
                  <a:pt x="312" y="432"/>
                </a:lnTo>
                <a:lnTo>
                  <a:pt x="296" y="416"/>
                </a:lnTo>
                <a:lnTo>
                  <a:pt x="280" y="392"/>
                </a:lnTo>
                <a:lnTo>
                  <a:pt x="264" y="384"/>
                </a:lnTo>
                <a:lnTo>
                  <a:pt x="256" y="368"/>
                </a:lnTo>
                <a:lnTo>
                  <a:pt x="240" y="360"/>
                </a:lnTo>
                <a:lnTo>
                  <a:pt x="224" y="352"/>
                </a:lnTo>
                <a:lnTo>
                  <a:pt x="208" y="344"/>
                </a:lnTo>
                <a:lnTo>
                  <a:pt x="192" y="344"/>
                </a:lnTo>
                <a:lnTo>
                  <a:pt x="176" y="336"/>
                </a:lnTo>
                <a:lnTo>
                  <a:pt x="160" y="336"/>
                </a:lnTo>
                <a:lnTo>
                  <a:pt x="136" y="336"/>
                </a:lnTo>
                <a:lnTo>
                  <a:pt x="120" y="336"/>
                </a:lnTo>
                <a:lnTo>
                  <a:pt x="104" y="328"/>
                </a:lnTo>
                <a:lnTo>
                  <a:pt x="88" y="328"/>
                </a:lnTo>
                <a:lnTo>
                  <a:pt x="64" y="312"/>
                </a:lnTo>
                <a:lnTo>
                  <a:pt x="48" y="304"/>
                </a:lnTo>
                <a:lnTo>
                  <a:pt x="40" y="288"/>
                </a:lnTo>
                <a:lnTo>
                  <a:pt x="32" y="272"/>
                </a:lnTo>
                <a:lnTo>
                  <a:pt x="16" y="264"/>
                </a:lnTo>
                <a:lnTo>
                  <a:pt x="16" y="248"/>
                </a:lnTo>
                <a:lnTo>
                  <a:pt x="8" y="232"/>
                </a:lnTo>
                <a:lnTo>
                  <a:pt x="8" y="216"/>
                </a:lnTo>
                <a:lnTo>
                  <a:pt x="8" y="200"/>
                </a:lnTo>
                <a:lnTo>
                  <a:pt x="8" y="184"/>
                </a:lnTo>
                <a:lnTo>
                  <a:pt x="8" y="168"/>
                </a:lnTo>
                <a:lnTo>
                  <a:pt x="8" y="152"/>
                </a:lnTo>
                <a:lnTo>
                  <a:pt x="0" y="136"/>
                </a:lnTo>
                <a:lnTo>
                  <a:pt x="0" y="120"/>
                </a:lnTo>
                <a:lnTo>
                  <a:pt x="0" y="104"/>
                </a:lnTo>
                <a:lnTo>
                  <a:pt x="0" y="88"/>
                </a:lnTo>
                <a:lnTo>
                  <a:pt x="0" y="72"/>
                </a:lnTo>
                <a:lnTo>
                  <a:pt x="0" y="56"/>
                </a:lnTo>
                <a:lnTo>
                  <a:pt x="0" y="40"/>
                </a:lnTo>
                <a:lnTo>
                  <a:pt x="0" y="24"/>
                </a:lnTo>
                <a:lnTo>
                  <a:pt x="8" y="8"/>
                </a:lnTo>
                <a:lnTo>
                  <a:pt x="24" y="16"/>
                </a:lnTo>
                <a:lnTo>
                  <a:pt x="8" y="0"/>
                </a:lnTo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92" name="Rectangle 20"/>
          <p:cNvSpPr>
            <a:spLocks noChangeArrowheads="1"/>
          </p:cNvSpPr>
          <p:nvPr/>
        </p:nvSpPr>
        <p:spPr bwMode="auto">
          <a:xfrm>
            <a:off x="1258888" y="2479675"/>
            <a:ext cx="18446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>
                <a:solidFill>
                  <a:srgbClr val="FAFD00"/>
                </a:solidFill>
                <a:latin typeface="Limon S1" pitchFamily="2" charset="0"/>
                <a:ea typeface="+mn-ea"/>
                <a:cs typeface="+mn-cs"/>
              </a:rPr>
              <a:t>G </a:t>
            </a:r>
            <a:r>
              <a:rPr lang="en-US" sz="8000">
                <a:solidFill>
                  <a:srgbClr val="51DC00"/>
                </a:solidFill>
                <a:latin typeface="Limon S1" pitchFamily="2" charset="0"/>
                <a:ea typeface="+mn-ea"/>
                <a:cs typeface="+mn-cs"/>
              </a:rPr>
              <a:t>sþ </a:t>
            </a:r>
            <a:r>
              <a:rPr lang="en-US" sz="4800">
                <a:solidFill>
                  <a:srgbClr val="FAFD00"/>
                </a:solidFill>
                <a:latin typeface="Limon S1" pitchFamily="2" charset="0"/>
                <a:ea typeface="+mn-ea"/>
                <a:cs typeface="+mn-cs"/>
              </a:rPr>
              <a:t>Qø</a:t>
            </a:r>
          </a:p>
        </p:txBody>
      </p:sp>
      <p:sp>
        <p:nvSpPr>
          <p:cNvPr id="65555" name="Rectangle 21"/>
          <p:cNvSpPr>
            <a:spLocks noChangeArrowheads="1"/>
          </p:cNvSpPr>
          <p:nvPr/>
        </p:nvSpPr>
        <p:spPr bwMode="auto">
          <a:xfrm>
            <a:off x="3276600" y="4883150"/>
            <a:ext cx="11731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accent2"/>
                </a:solidFill>
                <a:latin typeface="Limon S1" charset="0"/>
              </a:rPr>
              <a:t>Gases</a:t>
            </a:r>
            <a:r>
              <a:rPr lang="ja-JP" altLang="en-US" sz="4000" b="1">
                <a:solidFill>
                  <a:schemeClr val="accent2"/>
                </a:solidFill>
                <a:latin typeface="Limon S1" charset="0"/>
              </a:rPr>
              <a:t>‘</a:t>
            </a:r>
            <a:r>
              <a:rPr lang="en-US" sz="4000" b="1">
                <a:solidFill>
                  <a:schemeClr val="accent2"/>
                </a:solidFill>
                <a:latin typeface="Limon S1" charset="0"/>
              </a:rPr>
              <a:t>Ír</a:t>
            </a:r>
            <a:r>
              <a:rPr lang="en-US" sz="4000" b="1">
                <a:solidFill>
                  <a:srgbClr val="A8001C"/>
                </a:solidFill>
                <a:latin typeface="Limon S1" charset="0"/>
              </a:rPr>
              <a:t> </a:t>
            </a:r>
          </a:p>
        </p:txBody>
      </p:sp>
      <p:sp>
        <p:nvSpPr>
          <p:cNvPr id="463894" name="Rectangle 22"/>
          <p:cNvSpPr>
            <a:spLocks noChangeArrowheads="1"/>
          </p:cNvSpPr>
          <p:nvPr/>
        </p:nvSpPr>
        <p:spPr bwMode="auto">
          <a:xfrm>
            <a:off x="4811713" y="4484688"/>
            <a:ext cx="15351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imes" charset="0"/>
              </a:rPr>
              <a:t> </a:t>
            </a:r>
            <a:r>
              <a:rPr lang="en-US" sz="4000" b="1">
                <a:solidFill>
                  <a:schemeClr val="accent2"/>
                </a:solidFill>
                <a:latin typeface="Limon S1" charset="0"/>
              </a:rPr>
              <a:t>350</a:t>
            </a:r>
            <a:r>
              <a:rPr lang="en-US" b="1">
                <a:solidFill>
                  <a:schemeClr val="accent2"/>
                </a:solidFill>
                <a:latin typeface="Times" charset="0"/>
              </a:rPr>
              <a:t>        </a:t>
            </a:r>
          </a:p>
        </p:txBody>
      </p:sp>
      <p:sp>
        <p:nvSpPr>
          <p:cNvPr id="65557" name="Rectangle 23"/>
          <p:cNvSpPr>
            <a:spLocks noChangeArrowheads="1"/>
          </p:cNvSpPr>
          <p:nvPr/>
        </p:nvSpPr>
        <p:spPr bwMode="auto">
          <a:xfrm>
            <a:off x="4505325" y="5383213"/>
            <a:ext cx="304800" cy="24765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8" name="Line 24"/>
          <p:cNvSpPr>
            <a:spLocks noChangeShapeType="1"/>
          </p:cNvSpPr>
          <p:nvPr/>
        </p:nvSpPr>
        <p:spPr bwMode="auto">
          <a:xfrm>
            <a:off x="3289300" y="2246313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9" name="Line 25"/>
          <p:cNvSpPr>
            <a:spLocks noChangeShapeType="1"/>
          </p:cNvSpPr>
          <p:nvPr/>
        </p:nvSpPr>
        <p:spPr bwMode="auto">
          <a:xfrm>
            <a:off x="3284538" y="3200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0" name="Line 26"/>
          <p:cNvSpPr>
            <a:spLocks noChangeShapeType="1"/>
          </p:cNvSpPr>
          <p:nvPr/>
        </p:nvSpPr>
        <p:spPr bwMode="auto">
          <a:xfrm>
            <a:off x="3290888" y="3657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1" name="Line 27"/>
          <p:cNvSpPr>
            <a:spLocks noChangeShapeType="1"/>
          </p:cNvSpPr>
          <p:nvPr/>
        </p:nvSpPr>
        <p:spPr bwMode="auto">
          <a:xfrm>
            <a:off x="3300413" y="4114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2" name="Line 28"/>
          <p:cNvSpPr>
            <a:spLocks noChangeShapeType="1"/>
          </p:cNvSpPr>
          <p:nvPr/>
        </p:nvSpPr>
        <p:spPr bwMode="auto">
          <a:xfrm>
            <a:off x="3295650" y="45593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3" name="Line 29"/>
          <p:cNvSpPr>
            <a:spLocks noChangeShapeType="1"/>
          </p:cNvSpPr>
          <p:nvPr/>
        </p:nvSpPr>
        <p:spPr bwMode="auto">
          <a:xfrm>
            <a:off x="3297238" y="50038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4" name="Line 30"/>
          <p:cNvSpPr>
            <a:spLocks noChangeShapeType="1"/>
          </p:cNvSpPr>
          <p:nvPr/>
        </p:nvSpPr>
        <p:spPr bwMode="auto">
          <a:xfrm>
            <a:off x="3297238" y="54356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5" name="Line 31"/>
          <p:cNvSpPr>
            <a:spLocks noChangeShapeType="1"/>
          </p:cNvSpPr>
          <p:nvPr/>
        </p:nvSpPr>
        <p:spPr bwMode="auto">
          <a:xfrm>
            <a:off x="3262313" y="2692400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6" name="Line 32"/>
          <p:cNvSpPr>
            <a:spLocks noChangeShapeType="1"/>
          </p:cNvSpPr>
          <p:nvPr/>
        </p:nvSpPr>
        <p:spPr bwMode="auto">
          <a:xfrm>
            <a:off x="3290888" y="1824038"/>
            <a:ext cx="26797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7" name="Rectangle 33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8" name="Rectangle 34"/>
          <p:cNvSpPr>
            <a:spLocks noChangeArrowheads="1"/>
          </p:cNvSpPr>
          <p:nvPr/>
        </p:nvSpPr>
        <p:spPr bwMode="auto">
          <a:xfrm>
            <a:off x="3959225" y="3600450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9" name="Rectangle 35"/>
          <p:cNvSpPr>
            <a:spLocks noChangeArrowheads="1"/>
          </p:cNvSpPr>
          <p:nvPr/>
        </p:nvSpPr>
        <p:spPr bwMode="auto">
          <a:xfrm>
            <a:off x="4522788" y="4232275"/>
            <a:ext cx="176212" cy="13477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70" name="Rectangle 36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09" name="Rectangle 37"/>
          <p:cNvSpPr>
            <a:spLocks noChangeArrowheads="1"/>
          </p:cNvSpPr>
          <p:nvPr/>
        </p:nvSpPr>
        <p:spPr bwMode="auto">
          <a:xfrm>
            <a:off x="3116263" y="1666875"/>
            <a:ext cx="315753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&lt;&lt;&lt;&lt; </a:t>
            </a:r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kar)ak;Ebk </a:t>
            </a:r>
            <a:r>
              <a:rPr lang="en-US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&gt;&gt;&gt;&gt;</a:t>
            </a:r>
          </a:p>
        </p:txBody>
      </p:sp>
      <p:sp>
        <p:nvSpPr>
          <p:cNvPr id="65572" name="Line 38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5573" name="Group 213"/>
          <p:cNvGrpSpPr>
            <a:grpSpLocks/>
          </p:cNvGrpSpPr>
          <p:nvPr/>
        </p:nvGrpSpPr>
        <p:grpSpPr bwMode="auto">
          <a:xfrm>
            <a:off x="4552950" y="4565650"/>
            <a:ext cx="1676400" cy="1041400"/>
            <a:chOff x="2868" y="2876"/>
            <a:chExt cx="1056" cy="656"/>
          </a:xfrm>
        </p:grpSpPr>
        <p:sp>
          <p:nvSpPr>
            <p:cNvPr id="65621" name="Rectangle 40"/>
            <p:cNvSpPr>
              <a:spLocks noChangeArrowheads="1"/>
            </p:cNvSpPr>
            <p:nvPr/>
          </p:nvSpPr>
          <p:spPr bwMode="auto">
            <a:xfrm>
              <a:off x="3027" y="3047"/>
              <a:ext cx="668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4000" b="1">
                  <a:solidFill>
                    <a:schemeClr val="accent2"/>
                  </a:solidFill>
                  <a:latin typeface="Limon S1" charset="0"/>
                </a:rPr>
                <a:t>)ab</a:t>
              </a:r>
              <a:r>
                <a:rPr lang="ja-JP" altLang="en-US" sz="4000" b="1">
                  <a:solidFill>
                    <a:schemeClr val="accent2"/>
                  </a:solidFill>
                  <a:latin typeface="Limon S1" charset="0"/>
                </a:rPr>
                <a:t>‘</a:t>
              </a:r>
              <a:r>
                <a:rPr lang="en-US" sz="4000" b="1">
                  <a:solidFill>
                    <a:schemeClr val="accent2"/>
                  </a:solidFill>
                  <a:latin typeface="Limon S1" charset="0"/>
                </a:rPr>
                <a:t>ÍLÚn</a:t>
              </a:r>
              <a:r>
                <a:rPr lang="en-US" sz="4000" b="1">
                  <a:solidFill>
                    <a:srgbClr val="A8001C"/>
                  </a:solidFill>
                  <a:latin typeface="Limon S1" charset="0"/>
                </a:rPr>
                <a:t> </a:t>
              </a:r>
            </a:p>
          </p:txBody>
        </p:sp>
        <p:sp>
          <p:nvSpPr>
            <p:cNvPr id="463913" name="Oval 41"/>
            <p:cNvSpPr>
              <a:spLocks noChangeArrowheads="1"/>
            </p:cNvSpPr>
            <p:nvPr/>
          </p:nvSpPr>
          <p:spPr bwMode="auto">
            <a:xfrm>
              <a:off x="2868" y="2876"/>
              <a:ext cx="1056" cy="656"/>
            </a:xfrm>
            <a:prstGeom prst="ellipse">
              <a:avLst/>
            </a:prstGeom>
            <a:noFill/>
            <a:ln w="508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463914" name="Rectangle 42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65575" name="Rectangle 44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76" name="Line 45"/>
          <p:cNvSpPr>
            <a:spLocks noChangeShapeType="1"/>
          </p:cNvSpPr>
          <p:nvPr/>
        </p:nvSpPr>
        <p:spPr bwMode="auto">
          <a:xfrm>
            <a:off x="4622800" y="2298700"/>
            <a:ext cx="0" cy="33274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918" name="Rectangle 46"/>
          <p:cNvSpPr>
            <a:spLocks noChangeArrowheads="1"/>
          </p:cNvSpPr>
          <p:nvPr/>
        </p:nvSpPr>
        <p:spPr bwMode="auto">
          <a:xfrm>
            <a:off x="3827463" y="3521075"/>
            <a:ext cx="118268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 </a:t>
            </a:r>
            <a:r>
              <a:rPr lang="en-US" sz="40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rPr>
              <a:t>BYkehara</a:t>
            </a:r>
          </a:p>
        </p:txBody>
      </p:sp>
      <p:sp>
        <p:nvSpPr>
          <p:cNvPr id="65578" name="Rectangle 49"/>
          <p:cNvSpPr>
            <a:spLocks noChangeArrowheads="1"/>
          </p:cNvSpPr>
          <p:nvPr/>
        </p:nvSpPr>
        <p:spPr bwMode="auto">
          <a:xfrm>
            <a:off x="3643313" y="3073400"/>
            <a:ext cx="21351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bg2"/>
                </a:solidFill>
                <a:latin typeface="Limon S1" charset="0"/>
              </a:rPr>
              <a:t>10                  2</a:t>
            </a:r>
          </a:p>
        </p:txBody>
      </p:sp>
      <p:sp>
        <p:nvSpPr>
          <p:cNvPr id="65579" name="Rectangle 50"/>
          <p:cNvSpPr>
            <a:spLocks noChangeArrowheads="1"/>
          </p:cNvSpPr>
          <p:nvPr/>
        </p:nvSpPr>
        <p:spPr bwMode="auto">
          <a:xfrm>
            <a:off x="3205163" y="2117725"/>
            <a:ext cx="3898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b="1">
                <a:solidFill>
                  <a:schemeClr val="bg2"/>
                </a:solidFill>
                <a:latin typeface="Times" charset="0"/>
              </a:rPr>
              <a:t> </a:t>
            </a:r>
            <a:r>
              <a:rPr lang="en-US" sz="4000" b="1">
                <a:solidFill>
                  <a:schemeClr val="bg2"/>
                </a:solidFill>
                <a:latin typeface="Limon S1" charset="0"/>
              </a:rPr>
              <a:t>xageCIg          xagt,Úg</a:t>
            </a:r>
          </a:p>
        </p:txBody>
      </p:sp>
      <p:sp>
        <p:nvSpPr>
          <p:cNvPr id="65580" name="Rectangle 51"/>
          <p:cNvSpPr>
            <a:spLocks noChangeArrowheads="1"/>
          </p:cNvSpPr>
          <p:nvPr/>
        </p:nvSpPr>
        <p:spPr bwMode="auto">
          <a:xfrm>
            <a:off x="3257550" y="2674938"/>
            <a:ext cx="26289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000" b="1">
                <a:solidFill>
                  <a:schemeClr val="bg2"/>
                </a:solidFill>
                <a:latin typeface="Limon S1" charset="0"/>
              </a:rPr>
              <a:t>G</a:t>
            </a:r>
            <a:r>
              <a:rPr lang="ja-JP" altLang="en-US" sz="4000" b="1">
                <a:solidFill>
                  <a:schemeClr val="bg2"/>
                </a:solidFill>
                <a:latin typeface="Limon S1" charset="0"/>
              </a:rPr>
              <a:t>‘</a:t>
            </a:r>
            <a:r>
              <a:rPr lang="en-US" sz="4000" b="1">
                <a:solidFill>
                  <a:schemeClr val="bg2"/>
                </a:solidFill>
                <a:latin typeface="Limon S1" charset="0"/>
              </a:rPr>
              <a:t>ÍRsaEGl          yUda </a:t>
            </a:r>
          </a:p>
        </p:txBody>
      </p:sp>
      <p:sp>
        <p:nvSpPr>
          <p:cNvPr id="463952" name="Rectangle 80"/>
          <p:cNvSpPr>
            <a:spLocks noChangeArrowheads="1"/>
          </p:cNvSpPr>
          <p:nvPr/>
        </p:nvSpPr>
        <p:spPr bwMode="auto">
          <a:xfrm>
            <a:off x="77724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463954" name="Text Box 82"/>
          <p:cNvSpPr txBox="1">
            <a:spLocks noChangeArrowheads="1"/>
          </p:cNvSpPr>
          <p:nvPr/>
        </p:nvSpPr>
        <p:spPr bwMode="auto">
          <a:xfrm>
            <a:off x="1779588" y="-22225"/>
            <a:ext cx="19939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2 BgSavtakSRt 25³ 21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65583" name="Text Box 136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65584" name="Group 212"/>
          <p:cNvGrpSpPr>
            <a:grpSpLocks/>
          </p:cNvGrpSpPr>
          <p:nvPr/>
        </p:nvGrpSpPr>
        <p:grpSpPr bwMode="auto">
          <a:xfrm>
            <a:off x="8018463" y="3373438"/>
            <a:ext cx="981075" cy="1906587"/>
            <a:chOff x="5051" y="2125"/>
            <a:chExt cx="618" cy="1201"/>
          </a:xfrm>
        </p:grpSpPr>
        <p:grpSp>
          <p:nvGrpSpPr>
            <p:cNvPr id="65602" name="Group 211"/>
            <p:cNvGrpSpPr>
              <a:grpSpLocks/>
            </p:cNvGrpSpPr>
            <p:nvPr/>
          </p:nvGrpSpPr>
          <p:grpSpPr bwMode="auto">
            <a:xfrm>
              <a:off x="5051" y="2125"/>
              <a:ext cx="618" cy="1201"/>
              <a:chOff x="5051" y="2125"/>
              <a:chExt cx="618" cy="1201"/>
            </a:xfrm>
          </p:grpSpPr>
          <p:sp>
            <p:nvSpPr>
              <p:cNvPr id="65604" name="Freeform 140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605" name="AutoShape 141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06" name="Rectangle 142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07" name="Line 143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08" name="Rectangle 144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09" name="Rectangle 145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10" name="Line 146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11" name="Line 147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12" name="Line 148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13" name="Line 149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14" name="Line 150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15" name="Line 151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16" name="Line 152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17" name="Line 153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18" name="Line 154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19" name="Line 155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620" name="Rectangle 156"/>
              <p:cNvSpPr>
                <a:spLocks noChangeArrowheads="1"/>
              </p:cNvSpPr>
              <p:nvPr/>
            </p:nvSpPr>
            <p:spPr bwMode="auto">
              <a:xfrm>
                <a:off x="5051" y="2125"/>
                <a:ext cx="527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8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65603" name="Rectangle 157"/>
            <p:cNvSpPr>
              <a:spLocks noChangeArrowheads="1"/>
            </p:cNvSpPr>
            <p:nvPr/>
          </p:nvSpPr>
          <p:spPr bwMode="auto">
            <a:xfrm>
              <a:off x="5139" y="2243"/>
              <a:ext cx="375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da-s</a:t>
              </a:r>
            </a:p>
          </p:txBody>
        </p:sp>
      </p:grpSp>
      <p:sp>
        <p:nvSpPr>
          <p:cNvPr id="464042" name="Rectangle 170"/>
          <p:cNvSpPr>
            <a:spLocks noChangeArrowheads="1"/>
          </p:cNvSpPr>
          <p:nvPr/>
        </p:nvSpPr>
        <p:spPr bwMode="auto">
          <a:xfrm>
            <a:off x="808831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65586" name="Text Box 171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sp>
        <p:nvSpPr>
          <p:cNvPr id="464044" name="Rectangle 172"/>
          <p:cNvSpPr>
            <a:spLocks noChangeArrowheads="1"/>
          </p:cNvSpPr>
          <p:nvPr/>
        </p:nvSpPr>
        <p:spPr bwMode="auto">
          <a:xfrm>
            <a:off x="6243638" y="4314825"/>
            <a:ext cx="1611312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eyerma 31³ 31-33</a:t>
            </a:r>
          </a:p>
        </p:txBody>
      </p:sp>
      <p:sp>
        <p:nvSpPr>
          <p:cNvPr id="464045" name="Rectangle 173"/>
          <p:cNvSpPr>
            <a:spLocks noChangeArrowheads="1"/>
          </p:cNvSpPr>
          <p:nvPr/>
        </p:nvSpPr>
        <p:spPr bwMode="auto">
          <a:xfrm>
            <a:off x="6188075" y="2247900"/>
            <a:ext cx="2235200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40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2 saM&gt; 7³4-16</a:t>
            </a:r>
            <a:endParaRPr lang="en-US" b="1">
              <a:solidFill>
                <a:schemeClr val="tx1"/>
              </a:solidFill>
              <a:latin typeface="Helvetica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40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1 r)a&gt; 17³3-15</a:t>
            </a:r>
            <a:r>
              <a:rPr lang="en-US" b="1">
                <a:solidFill>
                  <a:schemeClr val="tx1"/>
                </a:solidFill>
                <a:latin typeface="Helvetica" charset="0"/>
                <a:ea typeface="+mn-ea"/>
                <a:cs typeface="+mn-cs"/>
              </a:rPr>
              <a:t> </a:t>
            </a:r>
          </a:p>
        </p:txBody>
      </p:sp>
      <p:sp>
        <p:nvSpPr>
          <p:cNvPr id="464068" name="Text Box 196"/>
          <p:cNvSpPr txBox="1">
            <a:spLocks noChangeArrowheads="1"/>
          </p:cNvSpPr>
          <p:nvPr/>
        </p:nvSpPr>
        <p:spPr bwMode="auto">
          <a:xfrm>
            <a:off x="6194425" y="1376363"/>
            <a:ext cx="1052513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Limon R1" pitchFamily="2" charset="0"/>
                <a:ea typeface="+mn-ea"/>
                <a:cs typeface="+mn-cs"/>
              </a:rPr>
              <a:t>t da</a:t>
            </a:r>
          </a:p>
        </p:txBody>
      </p:sp>
      <p:sp>
        <p:nvSpPr>
          <p:cNvPr id="464069" name="Text Box 197"/>
          <p:cNvSpPr txBox="1">
            <a:spLocks noChangeArrowheads="1"/>
          </p:cNvSpPr>
          <p:nvPr/>
        </p:nvSpPr>
        <p:spPr bwMode="auto">
          <a:xfrm>
            <a:off x="6375400" y="3448050"/>
            <a:ext cx="8636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i="1">
                <a:solidFill>
                  <a:schemeClr val="tx1"/>
                </a:solidFill>
                <a:latin typeface="Limon R1" pitchFamily="2" charset="0"/>
                <a:ea typeface="+mn-ea"/>
                <a:cs typeface="+mn-cs"/>
              </a:rPr>
              <a:t>tf</a:t>
            </a:r>
          </a:p>
        </p:txBody>
      </p:sp>
      <p:sp>
        <p:nvSpPr>
          <p:cNvPr id="464070" name="Rectangle 198"/>
          <p:cNvSpPr>
            <a:spLocks noChangeArrowheads="1"/>
          </p:cNvSpPr>
          <p:nvPr/>
        </p:nvSpPr>
        <p:spPr bwMode="auto">
          <a:xfrm>
            <a:off x="7931150" y="3725863"/>
            <a:ext cx="1116013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 kar)ak;Ebk 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</a:p>
        </p:txBody>
      </p:sp>
      <p:sp>
        <p:nvSpPr>
          <p:cNvPr id="65592" name="Rectangle 199"/>
          <p:cNvSpPr>
            <a:spLocks noChangeArrowheads="1"/>
          </p:cNvSpPr>
          <p:nvPr/>
        </p:nvSpPr>
        <p:spPr bwMode="auto">
          <a:xfrm>
            <a:off x="8032750" y="3897313"/>
            <a:ext cx="10398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xageCIg     xagt,Úg </a:t>
            </a:r>
          </a:p>
        </p:txBody>
      </p:sp>
      <p:sp>
        <p:nvSpPr>
          <p:cNvPr id="65593" name="Rectangle 200"/>
          <p:cNvSpPr>
            <a:spLocks noChangeArrowheads="1"/>
          </p:cNvSpPr>
          <p:nvPr/>
        </p:nvSpPr>
        <p:spPr bwMode="auto">
          <a:xfrm>
            <a:off x="8104188" y="4248150"/>
            <a:ext cx="8143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10             2</a:t>
            </a:r>
          </a:p>
        </p:txBody>
      </p:sp>
      <p:sp>
        <p:nvSpPr>
          <p:cNvPr id="65594" name="Rectangle 203"/>
          <p:cNvSpPr>
            <a:spLocks noChangeArrowheads="1"/>
          </p:cNvSpPr>
          <p:nvPr/>
        </p:nvSpPr>
        <p:spPr bwMode="auto">
          <a:xfrm>
            <a:off x="7978775" y="4081463"/>
            <a:ext cx="7794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G</a:t>
            </a:r>
            <a:r>
              <a:rPr lang="ja-JP" altLang="en-US" sz="16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600" b="1">
                <a:solidFill>
                  <a:srgbClr val="000000"/>
                </a:solidFill>
                <a:latin typeface="Limon S1" charset="0"/>
              </a:rPr>
              <a:t>ÍRsaEGl</a:t>
            </a:r>
          </a:p>
        </p:txBody>
      </p:sp>
      <p:sp>
        <p:nvSpPr>
          <p:cNvPr id="65595" name="Rectangle 204"/>
          <p:cNvSpPr>
            <a:spLocks noChangeArrowheads="1"/>
          </p:cNvSpPr>
          <p:nvPr/>
        </p:nvSpPr>
        <p:spPr bwMode="auto">
          <a:xfrm>
            <a:off x="8026400" y="4608513"/>
            <a:ext cx="920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20 y        20 r</a:t>
            </a:r>
          </a:p>
        </p:txBody>
      </p:sp>
      <p:sp>
        <p:nvSpPr>
          <p:cNvPr id="464077" name="Rectangle 205"/>
          <p:cNvSpPr>
            <a:spLocks noChangeArrowheads="1"/>
          </p:cNvSpPr>
          <p:nvPr/>
        </p:nvSpPr>
        <p:spPr bwMode="auto">
          <a:xfrm>
            <a:off x="8180388" y="4419600"/>
            <a:ext cx="5556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BYkehara</a:t>
            </a:r>
          </a:p>
        </p:txBody>
      </p:sp>
      <p:sp>
        <p:nvSpPr>
          <p:cNvPr id="65597" name="Rectangle 206"/>
          <p:cNvSpPr>
            <a:spLocks noChangeArrowheads="1"/>
          </p:cNvSpPr>
          <p:nvPr/>
        </p:nvSpPr>
        <p:spPr bwMode="auto">
          <a:xfrm>
            <a:off x="8423275" y="4075113"/>
            <a:ext cx="5699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   yUda</a:t>
            </a:r>
          </a:p>
        </p:txBody>
      </p:sp>
      <p:sp>
        <p:nvSpPr>
          <p:cNvPr id="65598" name="Rectangle 207"/>
          <p:cNvSpPr>
            <a:spLocks noChangeArrowheads="1"/>
          </p:cNvSpPr>
          <p:nvPr/>
        </p:nvSpPr>
        <p:spPr bwMode="auto">
          <a:xfrm>
            <a:off x="8031163" y="4959350"/>
            <a:ext cx="5810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Gases</a:t>
            </a:r>
            <a:r>
              <a:rPr lang="ja-JP" altLang="en-US" sz="16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600" b="1">
                <a:solidFill>
                  <a:srgbClr val="000000"/>
                </a:solidFill>
                <a:latin typeface="Limon S1" charset="0"/>
              </a:rPr>
              <a:t>Ír </a:t>
            </a:r>
          </a:p>
        </p:txBody>
      </p:sp>
      <p:sp>
        <p:nvSpPr>
          <p:cNvPr id="65599" name="Rectangle 208"/>
          <p:cNvSpPr>
            <a:spLocks noChangeArrowheads="1"/>
          </p:cNvSpPr>
          <p:nvPr/>
        </p:nvSpPr>
        <p:spPr bwMode="auto">
          <a:xfrm>
            <a:off x="8107363" y="4800600"/>
            <a:ext cx="390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200</a:t>
            </a:r>
          </a:p>
        </p:txBody>
      </p:sp>
      <p:sp>
        <p:nvSpPr>
          <p:cNvPr id="65600" name="Rectangle 209"/>
          <p:cNvSpPr>
            <a:spLocks noChangeArrowheads="1"/>
          </p:cNvSpPr>
          <p:nvPr/>
        </p:nvSpPr>
        <p:spPr bwMode="auto">
          <a:xfrm>
            <a:off x="8494713" y="4781550"/>
            <a:ext cx="40163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350</a:t>
            </a:r>
          </a:p>
        </p:txBody>
      </p:sp>
      <p:sp>
        <p:nvSpPr>
          <p:cNvPr id="65601" name="Rectangle 210"/>
          <p:cNvSpPr>
            <a:spLocks noChangeArrowheads="1"/>
          </p:cNvSpPr>
          <p:nvPr/>
        </p:nvSpPr>
        <p:spPr bwMode="auto">
          <a:xfrm>
            <a:off x="8424863" y="4960938"/>
            <a:ext cx="530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)ab</a:t>
            </a:r>
            <a:r>
              <a:rPr lang="ja-JP" altLang="en-US" sz="16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600" b="1">
                <a:solidFill>
                  <a:srgbClr val="000000"/>
                </a:solidFill>
                <a:latin typeface="Limon S1" charset="0"/>
              </a:rPr>
              <a:t>ÍLÚn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3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94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574800" y="8763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TG</a:t>
            </a:r>
          </a:p>
        </p:txBody>
      </p:sp>
      <p:sp>
        <p:nvSpPr>
          <p:cNvPr id="665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QB</a:t>
            </a:r>
          </a:p>
        </p:txBody>
      </p:sp>
      <p:sp>
        <p:nvSpPr>
          <p:cNvPr id="665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1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sk</a:t>
            </a:r>
          </a:p>
        </p:txBody>
      </p:sp>
      <p:sp>
        <p:nvSpPr>
          <p:cNvPr id="46491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sRk</a:t>
            </a:r>
          </a:p>
        </p:txBody>
      </p:sp>
      <p:sp>
        <p:nvSpPr>
          <p:cNvPr id="46491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smD</a:t>
            </a:r>
          </a:p>
        </p:txBody>
      </p:sp>
      <p:sp>
        <p:nvSpPr>
          <p:cNvPr id="665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4916" name="Rectangle 20"/>
          <p:cNvSpPr>
            <a:spLocks noChangeArrowheads="1"/>
          </p:cNvSpPr>
          <p:nvPr/>
        </p:nvSpPr>
        <p:spPr bwMode="auto">
          <a:xfrm>
            <a:off x="76200" y="304800"/>
            <a:ext cx="1577975" cy="1428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2400" b="1">
                <a:solidFill>
                  <a:schemeClr val="tx2"/>
                </a:solidFill>
                <a:latin typeface="Times" charset="0"/>
              </a:rPr>
              <a:t> </a:t>
            </a:r>
            <a:r>
              <a:rPr lang="en-US" sz="3200">
                <a:solidFill>
                  <a:schemeClr val="tx2"/>
                </a:solidFill>
                <a:latin typeface="Limon R1" charset="0"/>
              </a:rPr>
              <a:t>karerobcMtam dMNak;</a:t>
            </a:r>
          </a:p>
          <a:p>
            <a:endParaRPr lang="en-US" sz="2400" b="1">
              <a:solidFill>
                <a:schemeClr val="tx2"/>
              </a:solidFill>
              <a:latin typeface="Times" charset="0"/>
            </a:endParaRPr>
          </a:p>
        </p:txBody>
      </p:sp>
      <p:sp>
        <p:nvSpPr>
          <p:cNvPr id="46491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ss</a:t>
            </a:r>
          </a:p>
        </p:txBody>
      </p:sp>
      <p:sp>
        <p:nvSpPr>
          <p:cNvPr id="46491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5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492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6492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G</a:t>
            </a:r>
          </a:p>
        </p:txBody>
      </p:sp>
      <p:sp>
        <p:nvSpPr>
          <p:cNvPr id="46492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)a</a:t>
            </a:r>
          </a:p>
        </p:txBody>
      </p:sp>
      <p:sp>
        <p:nvSpPr>
          <p:cNvPr id="6658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492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6658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4926" name="Rectangle 30"/>
          <p:cNvSpPr>
            <a:spLocks noChangeArrowheads="1"/>
          </p:cNvSpPr>
          <p:nvPr/>
        </p:nvSpPr>
        <p:spPr bwMode="auto">
          <a:xfrm>
            <a:off x="7177088" y="1525588"/>
            <a:ext cx="12922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n ¬G¦</a:t>
            </a:r>
          </a:p>
        </p:txBody>
      </p:sp>
      <p:sp>
        <p:nvSpPr>
          <p:cNvPr id="66591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9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4929" name="Rectangle 33"/>
          <p:cNvSpPr>
            <a:spLocks noChangeArrowheads="1"/>
          </p:cNvSpPr>
          <p:nvPr/>
        </p:nvSpPr>
        <p:spPr bwMode="auto">
          <a:xfrm>
            <a:off x="3103563" y="2568575"/>
            <a:ext cx="36036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k</a:t>
            </a:r>
          </a:p>
        </p:txBody>
      </p:sp>
      <p:sp>
        <p:nvSpPr>
          <p:cNvPr id="6659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4931" name="Rectangle 35"/>
          <p:cNvSpPr>
            <a:spLocks noChangeArrowheads="1"/>
          </p:cNvSpPr>
          <p:nvPr/>
        </p:nvSpPr>
        <p:spPr bwMode="auto">
          <a:xfrm>
            <a:off x="2668588" y="3078163"/>
            <a:ext cx="45085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y</a:t>
            </a:r>
          </a:p>
        </p:txBody>
      </p:sp>
      <p:sp>
        <p:nvSpPr>
          <p:cNvPr id="6659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9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4934" name="Rectangle 38"/>
          <p:cNvSpPr>
            <a:spLocks noChangeArrowheads="1"/>
          </p:cNvSpPr>
          <p:nvPr/>
        </p:nvSpPr>
        <p:spPr bwMode="auto">
          <a:xfrm>
            <a:off x="3081338" y="4451350"/>
            <a:ext cx="58896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k)a</a:t>
            </a:r>
          </a:p>
        </p:txBody>
      </p:sp>
      <p:sp>
        <p:nvSpPr>
          <p:cNvPr id="6659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4936" name="Rectangle 40"/>
          <p:cNvSpPr>
            <a:spLocks noChangeArrowheads="1"/>
          </p:cNvSpPr>
          <p:nvPr/>
        </p:nvSpPr>
        <p:spPr bwMode="auto">
          <a:xfrm>
            <a:off x="3200400" y="5149850"/>
            <a:ext cx="595313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Ps</a:t>
            </a:r>
          </a:p>
        </p:txBody>
      </p:sp>
      <p:sp>
        <p:nvSpPr>
          <p:cNvPr id="6660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4938" name="Rectangle 42"/>
          <p:cNvSpPr>
            <a:spLocks noChangeArrowheads="1"/>
          </p:cNvSpPr>
          <p:nvPr/>
        </p:nvSpPr>
        <p:spPr bwMode="auto">
          <a:xfrm>
            <a:off x="1824038" y="4081463"/>
            <a:ext cx="3556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G</a:t>
            </a:r>
          </a:p>
        </p:txBody>
      </p:sp>
      <p:sp>
        <p:nvSpPr>
          <p:cNvPr id="464939" name="Rectangle 43"/>
          <p:cNvSpPr>
            <a:spLocks noChangeArrowheads="1"/>
          </p:cNvSpPr>
          <p:nvPr/>
        </p:nvSpPr>
        <p:spPr bwMode="auto">
          <a:xfrm>
            <a:off x="3832225" y="3078163"/>
            <a:ext cx="528638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Pn</a:t>
            </a:r>
          </a:p>
        </p:txBody>
      </p:sp>
      <p:sp>
        <p:nvSpPr>
          <p:cNvPr id="464940" name="Freeform 44"/>
          <p:cNvSpPr>
            <a:spLocks/>
          </p:cNvSpPr>
          <p:nvPr/>
        </p:nvSpPr>
        <p:spPr bwMode="auto">
          <a:xfrm>
            <a:off x="3116263" y="2209800"/>
            <a:ext cx="2524125" cy="1000125"/>
          </a:xfrm>
          <a:custGeom>
            <a:avLst/>
            <a:gdLst/>
            <a:ahLst/>
            <a:cxnLst>
              <a:cxn ang="0">
                <a:pos x="10" y="608"/>
              </a:cxn>
              <a:cxn ang="0">
                <a:pos x="21" y="565"/>
              </a:cxn>
              <a:cxn ang="0">
                <a:pos x="32" y="523"/>
              </a:cxn>
              <a:cxn ang="0">
                <a:pos x="32" y="480"/>
              </a:cxn>
              <a:cxn ang="0">
                <a:pos x="21" y="427"/>
              </a:cxn>
              <a:cxn ang="0">
                <a:pos x="21" y="384"/>
              </a:cxn>
              <a:cxn ang="0">
                <a:pos x="21" y="320"/>
              </a:cxn>
              <a:cxn ang="0">
                <a:pos x="32" y="277"/>
              </a:cxn>
              <a:cxn ang="0">
                <a:pos x="42" y="235"/>
              </a:cxn>
              <a:cxn ang="0">
                <a:pos x="74" y="181"/>
              </a:cxn>
              <a:cxn ang="0">
                <a:pos x="106" y="149"/>
              </a:cxn>
              <a:cxn ang="0">
                <a:pos x="138" y="117"/>
              </a:cxn>
              <a:cxn ang="0">
                <a:pos x="181" y="96"/>
              </a:cxn>
              <a:cxn ang="0">
                <a:pos x="224" y="85"/>
              </a:cxn>
              <a:cxn ang="0">
                <a:pos x="266" y="75"/>
              </a:cxn>
              <a:cxn ang="0">
                <a:pos x="309" y="75"/>
              </a:cxn>
              <a:cxn ang="0">
                <a:pos x="352" y="75"/>
              </a:cxn>
              <a:cxn ang="0">
                <a:pos x="394" y="75"/>
              </a:cxn>
              <a:cxn ang="0">
                <a:pos x="448" y="75"/>
              </a:cxn>
              <a:cxn ang="0">
                <a:pos x="490" y="75"/>
              </a:cxn>
              <a:cxn ang="0">
                <a:pos x="544" y="64"/>
              </a:cxn>
              <a:cxn ang="0">
                <a:pos x="586" y="64"/>
              </a:cxn>
              <a:cxn ang="0">
                <a:pos x="640" y="43"/>
              </a:cxn>
              <a:cxn ang="0">
                <a:pos x="682" y="32"/>
              </a:cxn>
              <a:cxn ang="0">
                <a:pos x="725" y="21"/>
              </a:cxn>
              <a:cxn ang="0">
                <a:pos x="768" y="0"/>
              </a:cxn>
              <a:cxn ang="0">
                <a:pos x="810" y="0"/>
              </a:cxn>
              <a:cxn ang="0">
                <a:pos x="853" y="0"/>
              </a:cxn>
              <a:cxn ang="0">
                <a:pos x="896" y="0"/>
              </a:cxn>
              <a:cxn ang="0">
                <a:pos x="938" y="0"/>
              </a:cxn>
              <a:cxn ang="0">
                <a:pos x="992" y="11"/>
              </a:cxn>
              <a:cxn ang="0">
                <a:pos x="1034" y="21"/>
              </a:cxn>
              <a:cxn ang="0">
                <a:pos x="1077" y="43"/>
              </a:cxn>
              <a:cxn ang="0">
                <a:pos x="1120" y="53"/>
              </a:cxn>
              <a:cxn ang="0">
                <a:pos x="1162" y="85"/>
              </a:cxn>
              <a:cxn ang="0">
                <a:pos x="1205" y="107"/>
              </a:cxn>
              <a:cxn ang="0">
                <a:pos x="1237" y="139"/>
              </a:cxn>
              <a:cxn ang="0">
                <a:pos x="1269" y="181"/>
              </a:cxn>
              <a:cxn ang="0">
                <a:pos x="1301" y="213"/>
              </a:cxn>
              <a:cxn ang="0">
                <a:pos x="1344" y="256"/>
              </a:cxn>
              <a:cxn ang="0">
                <a:pos x="1376" y="299"/>
              </a:cxn>
              <a:cxn ang="0">
                <a:pos x="1397" y="341"/>
              </a:cxn>
              <a:cxn ang="0">
                <a:pos x="1429" y="384"/>
              </a:cxn>
              <a:cxn ang="0">
                <a:pos x="1461" y="416"/>
              </a:cxn>
              <a:cxn ang="0">
                <a:pos x="1504" y="459"/>
              </a:cxn>
              <a:cxn ang="0">
                <a:pos x="1546" y="491"/>
              </a:cxn>
              <a:cxn ang="0">
                <a:pos x="1589" y="512"/>
              </a:cxn>
            </a:cxnLst>
            <a:rect l="0" t="0" r="r" b="b"/>
            <a:pathLst>
              <a:path w="1590" h="630">
                <a:moveTo>
                  <a:pt x="0" y="629"/>
                </a:moveTo>
                <a:lnTo>
                  <a:pt x="10" y="608"/>
                </a:lnTo>
                <a:lnTo>
                  <a:pt x="21" y="587"/>
                </a:lnTo>
                <a:lnTo>
                  <a:pt x="21" y="565"/>
                </a:lnTo>
                <a:lnTo>
                  <a:pt x="32" y="544"/>
                </a:lnTo>
                <a:lnTo>
                  <a:pt x="32" y="523"/>
                </a:lnTo>
                <a:lnTo>
                  <a:pt x="32" y="501"/>
                </a:lnTo>
                <a:lnTo>
                  <a:pt x="32" y="480"/>
                </a:lnTo>
                <a:lnTo>
                  <a:pt x="32" y="448"/>
                </a:lnTo>
                <a:lnTo>
                  <a:pt x="21" y="427"/>
                </a:lnTo>
                <a:lnTo>
                  <a:pt x="21" y="405"/>
                </a:lnTo>
                <a:lnTo>
                  <a:pt x="21" y="384"/>
                </a:lnTo>
                <a:lnTo>
                  <a:pt x="10" y="352"/>
                </a:lnTo>
                <a:lnTo>
                  <a:pt x="21" y="320"/>
                </a:lnTo>
                <a:lnTo>
                  <a:pt x="32" y="299"/>
                </a:lnTo>
                <a:lnTo>
                  <a:pt x="32" y="277"/>
                </a:lnTo>
                <a:lnTo>
                  <a:pt x="32" y="256"/>
                </a:lnTo>
                <a:lnTo>
                  <a:pt x="42" y="235"/>
                </a:lnTo>
                <a:lnTo>
                  <a:pt x="64" y="203"/>
                </a:lnTo>
                <a:lnTo>
                  <a:pt x="74" y="181"/>
                </a:lnTo>
                <a:lnTo>
                  <a:pt x="85" y="160"/>
                </a:lnTo>
                <a:lnTo>
                  <a:pt x="106" y="149"/>
                </a:lnTo>
                <a:lnTo>
                  <a:pt x="117" y="128"/>
                </a:lnTo>
                <a:lnTo>
                  <a:pt x="138" y="117"/>
                </a:lnTo>
                <a:lnTo>
                  <a:pt x="160" y="107"/>
                </a:lnTo>
                <a:lnTo>
                  <a:pt x="181" y="96"/>
                </a:lnTo>
                <a:lnTo>
                  <a:pt x="202" y="85"/>
                </a:lnTo>
                <a:lnTo>
                  <a:pt x="224" y="85"/>
                </a:lnTo>
                <a:lnTo>
                  <a:pt x="245" y="75"/>
                </a:lnTo>
                <a:lnTo>
                  <a:pt x="266" y="75"/>
                </a:lnTo>
                <a:lnTo>
                  <a:pt x="288" y="75"/>
                </a:lnTo>
                <a:lnTo>
                  <a:pt x="309" y="75"/>
                </a:lnTo>
                <a:lnTo>
                  <a:pt x="330" y="75"/>
                </a:lnTo>
                <a:lnTo>
                  <a:pt x="352" y="75"/>
                </a:lnTo>
                <a:lnTo>
                  <a:pt x="373" y="75"/>
                </a:lnTo>
                <a:lnTo>
                  <a:pt x="394" y="75"/>
                </a:lnTo>
                <a:lnTo>
                  <a:pt x="416" y="75"/>
                </a:lnTo>
                <a:lnTo>
                  <a:pt x="448" y="75"/>
                </a:lnTo>
                <a:lnTo>
                  <a:pt x="469" y="75"/>
                </a:lnTo>
                <a:lnTo>
                  <a:pt x="490" y="75"/>
                </a:lnTo>
                <a:lnTo>
                  <a:pt x="512" y="64"/>
                </a:lnTo>
                <a:lnTo>
                  <a:pt x="544" y="64"/>
                </a:lnTo>
                <a:lnTo>
                  <a:pt x="565" y="64"/>
                </a:lnTo>
                <a:lnTo>
                  <a:pt x="586" y="64"/>
                </a:lnTo>
                <a:lnTo>
                  <a:pt x="608" y="53"/>
                </a:lnTo>
                <a:lnTo>
                  <a:pt x="640" y="43"/>
                </a:lnTo>
                <a:lnTo>
                  <a:pt x="661" y="43"/>
                </a:lnTo>
                <a:lnTo>
                  <a:pt x="682" y="32"/>
                </a:lnTo>
                <a:lnTo>
                  <a:pt x="704" y="21"/>
                </a:lnTo>
                <a:lnTo>
                  <a:pt x="725" y="21"/>
                </a:lnTo>
                <a:lnTo>
                  <a:pt x="746" y="11"/>
                </a:lnTo>
                <a:lnTo>
                  <a:pt x="768" y="0"/>
                </a:lnTo>
                <a:lnTo>
                  <a:pt x="789" y="0"/>
                </a:lnTo>
                <a:lnTo>
                  <a:pt x="810" y="0"/>
                </a:lnTo>
                <a:lnTo>
                  <a:pt x="832" y="0"/>
                </a:lnTo>
                <a:lnTo>
                  <a:pt x="853" y="0"/>
                </a:lnTo>
                <a:lnTo>
                  <a:pt x="874" y="0"/>
                </a:lnTo>
                <a:lnTo>
                  <a:pt x="896" y="0"/>
                </a:lnTo>
                <a:lnTo>
                  <a:pt x="917" y="0"/>
                </a:lnTo>
                <a:lnTo>
                  <a:pt x="938" y="0"/>
                </a:lnTo>
                <a:lnTo>
                  <a:pt x="960" y="0"/>
                </a:lnTo>
                <a:lnTo>
                  <a:pt x="992" y="11"/>
                </a:lnTo>
                <a:lnTo>
                  <a:pt x="1013" y="11"/>
                </a:lnTo>
                <a:lnTo>
                  <a:pt x="1034" y="21"/>
                </a:lnTo>
                <a:lnTo>
                  <a:pt x="1056" y="32"/>
                </a:lnTo>
                <a:lnTo>
                  <a:pt x="1077" y="43"/>
                </a:lnTo>
                <a:lnTo>
                  <a:pt x="1098" y="53"/>
                </a:lnTo>
                <a:lnTo>
                  <a:pt x="1120" y="53"/>
                </a:lnTo>
                <a:lnTo>
                  <a:pt x="1141" y="75"/>
                </a:lnTo>
                <a:lnTo>
                  <a:pt x="1162" y="85"/>
                </a:lnTo>
                <a:lnTo>
                  <a:pt x="1184" y="96"/>
                </a:lnTo>
                <a:lnTo>
                  <a:pt x="1205" y="107"/>
                </a:lnTo>
                <a:lnTo>
                  <a:pt x="1216" y="128"/>
                </a:lnTo>
                <a:lnTo>
                  <a:pt x="1237" y="139"/>
                </a:lnTo>
                <a:lnTo>
                  <a:pt x="1248" y="160"/>
                </a:lnTo>
                <a:lnTo>
                  <a:pt x="1269" y="181"/>
                </a:lnTo>
                <a:lnTo>
                  <a:pt x="1290" y="192"/>
                </a:lnTo>
                <a:lnTo>
                  <a:pt x="1301" y="213"/>
                </a:lnTo>
                <a:lnTo>
                  <a:pt x="1322" y="235"/>
                </a:lnTo>
                <a:lnTo>
                  <a:pt x="1344" y="256"/>
                </a:lnTo>
                <a:lnTo>
                  <a:pt x="1354" y="277"/>
                </a:lnTo>
                <a:lnTo>
                  <a:pt x="1376" y="299"/>
                </a:lnTo>
                <a:lnTo>
                  <a:pt x="1386" y="320"/>
                </a:lnTo>
                <a:lnTo>
                  <a:pt x="1397" y="341"/>
                </a:lnTo>
                <a:lnTo>
                  <a:pt x="1418" y="352"/>
                </a:lnTo>
                <a:lnTo>
                  <a:pt x="1429" y="384"/>
                </a:lnTo>
                <a:lnTo>
                  <a:pt x="1450" y="395"/>
                </a:lnTo>
                <a:lnTo>
                  <a:pt x="1461" y="416"/>
                </a:lnTo>
                <a:lnTo>
                  <a:pt x="1482" y="437"/>
                </a:lnTo>
                <a:lnTo>
                  <a:pt x="1504" y="459"/>
                </a:lnTo>
                <a:lnTo>
                  <a:pt x="1525" y="480"/>
                </a:lnTo>
                <a:lnTo>
                  <a:pt x="1546" y="491"/>
                </a:lnTo>
                <a:lnTo>
                  <a:pt x="1568" y="501"/>
                </a:lnTo>
                <a:lnTo>
                  <a:pt x="1589" y="512"/>
                </a:lnTo>
              </a:path>
            </a:pathLst>
          </a:custGeom>
          <a:noFill/>
          <a:ln w="50800" cap="rnd" cmpd="sng">
            <a:solidFill>
              <a:srgbClr val="EEFF4B"/>
            </a:solidFill>
            <a:prstDash val="solid"/>
            <a:round/>
            <a:headEnd type="none" w="med" len="med"/>
            <a:tailEnd type="arrow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64946" name="Freeform 50"/>
          <p:cNvSpPr>
            <a:spLocks/>
          </p:cNvSpPr>
          <p:nvPr/>
        </p:nvSpPr>
        <p:spPr bwMode="auto">
          <a:xfrm>
            <a:off x="2908300" y="1638300"/>
            <a:ext cx="2844800" cy="1460500"/>
          </a:xfrm>
          <a:custGeom>
            <a:avLst/>
            <a:gdLst/>
            <a:ahLst/>
            <a:cxnLst>
              <a:cxn ang="0">
                <a:pos x="1792" y="848"/>
              </a:cxn>
              <a:cxn ang="0">
                <a:pos x="1744" y="680"/>
              </a:cxn>
              <a:cxn ang="0">
                <a:pos x="1696" y="608"/>
              </a:cxn>
              <a:cxn ang="0">
                <a:pos x="1640" y="552"/>
              </a:cxn>
              <a:cxn ang="0">
                <a:pos x="1544" y="432"/>
              </a:cxn>
              <a:cxn ang="0">
                <a:pos x="1392" y="216"/>
              </a:cxn>
              <a:cxn ang="0">
                <a:pos x="1328" y="160"/>
              </a:cxn>
              <a:cxn ang="0">
                <a:pos x="1144" y="80"/>
              </a:cxn>
              <a:cxn ang="0">
                <a:pos x="992" y="24"/>
              </a:cxn>
              <a:cxn ang="0">
                <a:pos x="816" y="0"/>
              </a:cxn>
              <a:cxn ang="0">
                <a:pos x="576" y="32"/>
              </a:cxn>
              <a:cxn ang="0">
                <a:pos x="496" y="64"/>
              </a:cxn>
              <a:cxn ang="0">
                <a:pos x="296" y="160"/>
              </a:cxn>
              <a:cxn ang="0">
                <a:pos x="192" y="296"/>
              </a:cxn>
              <a:cxn ang="0">
                <a:pos x="136" y="376"/>
              </a:cxn>
              <a:cxn ang="0">
                <a:pos x="88" y="528"/>
              </a:cxn>
              <a:cxn ang="0">
                <a:pos x="72" y="584"/>
              </a:cxn>
              <a:cxn ang="0">
                <a:pos x="0" y="744"/>
              </a:cxn>
              <a:cxn ang="0">
                <a:pos x="8" y="816"/>
              </a:cxn>
              <a:cxn ang="0">
                <a:pos x="96" y="920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64975" name="Rectangle 79"/>
          <p:cNvSpPr>
            <a:spLocks noChangeArrowheads="1"/>
          </p:cNvSpPr>
          <p:nvPr/>
        </p:nvSpPr>
        <p:spPr bwMode="auto">
          <a:xfrm>
            <a:off x="77724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464976" name="Text Box 80"/>
          <p:cNvSpPr txBox="1">
            <a:spLocks noChangeArrowheads="1"/>
          </p:cNvSpPr>
          <p:nvPr/>
        </p:nvSpPr>
        <p:spPr bwMode="auto">
          <a:xfrm>
            <a:off x="1779588" y="-22225"/>
            <a:ext cx="19939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2 BgSavtakSRt 25³ 1-21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464981" name="Rectangle 85"/>
          <p:cNvSpPr>
            <a:spLocks noChangeArrowheads="1"/>
          </p:cNvSpPr>
          <p:nvPr/>
        </p:nvSpPr>
        <p:spPr bwMode="auto">
          <a:xfrm>
            <a:off x="566738" y="4287838"/>
            <a:ext cx="7683500" cy="2012950"/>
          </a:xfrm>
          <a:prstGeom prst="rect">
            <a:avLst/>
          </a:prstGeom>
          <a:solidFill>
            <a:srgbClr val="14C2F8"/>
          </a:solidFill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179605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64982" name="Rectangle 86"/>
          <p:cNvSpPr>
            <a:spLocks noChangeArrowheads="1"/>
          </p:cNvSpPr>
          <p:nvPr/>
        </p:nvSpPr>
        <p:spPr bwMode="auto">
          <a:xfrm>
            <a:off x="493713" y="4257675"/>
            <a:ext cx="7718425" cy="228282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2E7E3B">
                <a:alpha val="74998"/>
              </a:srgb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4400">
                <a:solidFill>
                  <a:srgbClr val="D83104"/>
                </a:solidFill>
                <a:latin typeface="Limon R1" charset="0"/>
              </a:rPr>
              <a:t>GaNacRk xagt,Úg</a:t>
            </a:r>
            <a:r>
              <a:rPr lang="en-US" sz="4000" b="1">
                <a:solidFill>
                  <a:schemeClr val="bg2"/>
                </a:solidFill>
                <a:latin typeface="Limon R1" charset="0"/>
              </a:rPr>
              <a:t>                            yUda ¬586 m&gt;s&gt;K¦</a:t>
            </a:r>
          </a:p>
          <a:p>
            <a:pPr algn="ctr"/>
            <a:r>
              <a:rPr lang="en-US" sz="6000" b="1" i="1">
                <a:solidFill>
                  <a:schemeClr val="accent2"/>
                </a:solidFill>
                <a:latin typeface="Limon S1" charset="0"/>
              </a:rPr>
              <a:t>)ab</a:t>
            </a:r>
            <a:r>
              <a:rPr lang="ja-JP" altLang="en-US" sz="6000" b="1" i="1">
                <a:solidFill>
                  <a:schemeClr val="accent2"/>
                </a:solidFill>
                <a:latin typeface="Limon S1" charset="0"/>
              </a:rPr>
              <a:t>‘</a:t>
            </a:r>
            <a:r>
              <a:rPr lang="en-US" sz="6000" b="1" i="1">
                <a:solidFill>
                  <a:schemeClr val="accent2"/>
                </a:solidFill>
                <a:latin typeface="Limon S1" charset="0"/>
              </a:rPr>
              <a:t>ÍLÚnnireTs</a:t>
            </a:r>
            <a:endParaRPr lang="en-US" sz="6000" b="1" i="1" u="sng">
              <a:solidFill>
                <a:schemeClr val="accent2"/>
              </a:solidFill>
              <a:latin typeface="Limon S1" charset="0"/>
            </a:endParaRPr>
          </a:p>
        </p:txBody>
      </p:sp>
      <p:sp>
        <p:nvSpPr>
          <p:cNvPr id="464944" name="Oval 48"/>
          <p:cNvSpPr>
            <a:spLocks noChangeArrowheads="1"/>
          </p:cNvSpPr>
          <p:nvPr/>
        </p:nvSpPr>
        <p:spPr bwMode="auto">
          <a:xfrm>
            <a:off x="5465763" y="2624138"/>
            <a:ext cx="881062" cy="879475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64945" name="Oval 49"/>
          <p:cNvSpPr>
            <a:spLocks noChangeArrowheads="1"/>
          </p:cNvSpPr>
          <p:nvPr/>
        </p:nvSpPr>
        <p:spPr bwMode="auto">
          <a:xfrm>
            <a:off x="3636963" y="5013325"/>
            <a:ext cx="2527300" cy="561975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64983" name="Line 87"/>
          <p:cNvSpPr>
            <a:spLocks noChangeShapeType="1"/>
          </p:cNvSpPr>
          <p:nvPr/>
        </p:nvSpPr>
        <p:spPr bwMode="auto">
          <a:xfrm>
            <a:off x="2816225" y="3163888"/>
            <a:ext cx="622300" cy="469900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64984" name="Line 88"/>
          <p:cNvSpPr>
            <a:spLocks noChangeShapeType="1"/>
          </p:cNvSpPr>
          <p:nvPr/>
        </p:nvSpPr>
        <p:spPr bwMode="auto">
          <a:xfrm flipH="1">
            <a:off x="2854325" y="3062288"/>
            <a:ext cx="381000" cy="762000"/>
          </a:xfrm>
          <a:prstGeom prst="line">
            <a:avLst/>
          </a:prstGeom>
          <a:noFill/>
          <a:ln w="76200">
            <a:solidFill>
              <a:srgbClr val="D83104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6614" name="Text Box 170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66615" name="Group 253"/>
          <p:cNvGrpSpPr>
            <a:grpSpLocks/>
          </p:cNvGrpSpPr>
          <p:nvPr/>
        </p:nvGrpSpPr>
        <p:grpSpPr bwMode="auto">
          <a:xfrm>
            <a:off x="8018463" y="3348038"/>
            <a:ext cx="981075" cy="1912937"/>
            <a:chOff x="5051" y="2109"/>
            <a:chExt cx="618" cy="1205"/>
          </a:xfrm>
        </p:grpSpPr>
        <p:sp>
          <p:nvSpPr>
            <p:cNvPr id="66635" name="Freeform 174"/>
            <p:cNvSpPr>
              <a:spLocks/>
            </p:cNvSpPr>
            <p:nvPr/>
          </p:nvSpPr>
          <p:spPr bwMode="auto">
            <a:xfrm>
              <a:off x="5539" y="223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6" name="AutoShape 175"/>
            <p:cNvSpPr>
              <a:spLocks noChangeArrowheads="1"/>
            </p:cNvSpPr>
            <p:nvPr/>
          </p:nvSpPr>
          <p:spPr bwMode="auto">
            <a:xfrm>
              <a:off x="5056" y="2160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37" name="Rectangle 176"/>
            <p:cNvSpPr>
              <a:spLocks noChangeArrowheads="1"/>
            </p:cNvSpPr>
            <p:nvPr/>
          </p:nvSpPr>
          <p:spPr bwMode="auto">
            <a:xfrm>
              <a:off x="5057" y="2261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38" name="Line 177"/>
            <p:cNvSpPr>
              <a:spLocks noChangeShapeType="1"/>
            </p:cNvSpPr>
            <p:nvPr/>
          </p:nvSpPr>
          <p:spPr bwMode="auto">
            <a:xfrm>
              <a:off x="5094" y="236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39" name="Rectangle 178"/>
            <p:cNvSpPr>
              <a:spLocks noChangeArrowheads="1"/>
            </p:cNvSpPr>
            <p:nvPr/>
          </p:nvSpPr>
          <p:spPr bwMode="auto">
            <a:xfrm>
              <a:off x="5291" y="2228"/>
              <a:ext cx="224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40" name="Rectangle 179"/>
            <p:cNvSpPr>
              <a:spLocks noChangeArrowheads="1"/>
            </p:cNvSpPr>
            <p:nvPr/>
          </p:nvSpPr>
          <p:spPr bwMode="auto">
            <a:xfrm>
              <a:off x="5074" y="2214"/>
              <a:ext cx="232" cy="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41" name="Line 180"/>
            <p:cNvSpPr>
              <a:spLocks noChangeShapeType="1"/>
            </p:cNvSpPr>
            <p:nvPr/>
          </p:nvSpPr>
          <p:spPr bwMode="auto">
            <a:xfrm>
              <a:off x="5094" y="247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42" name="Line 181"/>
            <p:cNvSpPr>
              <a:spLocks noChangeShapeType="1"/>
            </p:cNvSpPr>
            <p:nvPr/>
          </p:nvSpPr>
          <p:spPr bwMode="auto">
            <a:xfrm>
              <a:off x="5094" y="258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43" name="Line 182"/>
            <p:cNvSpPr>
              <a:spLocks noChangeShapeType="1"/>
            </p:cNvSpPr>
            <p:nvPr/>
          </p:nvSpPr>
          <p:spPr bwMode="auto">
            <a:xfrm>
              <a:off x="5094" y="270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44" name="Line 183"/>
            <p:cNvSpPr>
              <a:spLocks noChangeShapeType="1"/>
            </p:cNvSpPr>
            <p:nvPr/>
          </p:nvSpPr>
          <p:spPr bwMode="auto">
            <a:xfrm>
              <a:off x="5095" y="3028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45" name="Line 184"/>
            <p:cNvSpPr>
              <a:spLocks noChangeShapeType="1"/>
            </p:cNvSpPr>
            <p:nvPr/>
          </p:nvSpPr>
          <p:spPr bwMode="auto">
            <a:xfrm>
              <a:off x="5094" y="2804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46" name="Line 185"/>
            <p:cNvSpPr>
              <a:spLocks noChangeShapeType="1"/>
            </p:cNvSpPr>
            <p:nvPr/>
          </p:nvSpPr>
          <p:spPr bwMode="auto">
            <a:xfrm>
              <a:off x="5094" y="3140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47" name="Line 186"/>
            <p:cNvSpPr>
              <a:spLocks noChangeShapeType="1"/>
            </p:cNvSpPr>
            <p:nvPr/>
          </p:nvSpPr>
          <p:spPr bwMode="auto">
            <a:xfrm>
              <a:off x="5094" y="3252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48" name="Line 187"/>
            <p:cNvSpPr>
              <a:spLocks noChangeShapeType="1"/>
            </p:cNvSpPr>
            <p:nvPr/>
          </p:nvSpPr>
          <p:spPr bwMode="auto">
            <a:xfrm>
              <a:off x="5094" y="2916"/>
              <a:ext cx="51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49" name="Line 188"/>
            <p:cNvSpPr>
              <a:spLocks noChangeShapeType="1"/>
            </p:cNvSpPr>
            <p:nvPr/>
          </p:nvSpPr>
          <p:spPr bwMode="auto">
            <a:xfrm>
              <a:off x="5359" y="2528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50" name="Line 189"/>
            <p:cNvSpPr>
              <a:spLocks noChangeShapeType="1"/>
            </p:cNvSpPr>
            <p:nvPr/>
          </p:nvSpPr>
          <p:spPr bwMode="auto">
            <a:xfrm>
              <a:off x="5351" y="2484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51" name="Rectangle 190"/>
            <p:cNvSpPr>
              <a:spLocks noChangeArrowheads="1"/>
            </p:cNvSpPr>
            <p:nvPr/>
          </p:nvSpPr>
          <p:spPr bwMode="auto">
            <a:xfrm>
              <a:off x="5051" y="2109"/>
              <a:ext cx="527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en-US" sz="1800" b="1">
                  <a:solidFill>
                    <a:srgbClr val="000000"/>
                  </a:solidFill>
                  <a:latin typeface="Limon S1" charset="0"/>
                </a:rPr>
                <a:t>esþc</a:t>
              </a:r>
            </a:p>
          </p:txBody>
        </p:sp>
      </p:grpSp>
      <p:sp>
        <p:nvSpPr>
          <p:cNvPr id="66616" name="Rectangle 191"/>
          <p:cNvSpPr>
            <a:spLocks noChangeArrowheads="1"/>
          </p:cNvSpPr>
          <p:nvPr/>
        </p:nvSpPr>
        <p:spPr bwMode="auto">
          <a:xfrm>
            <a:off x="8180388" y="3530600"/>
            <a:ext cx="5953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s- da-s</a:t>
            </a:r>
          </a:p>
        </p:txBody>
      </p:sp>
      <p:sp>
        <p:nvSpPr>
          <p:cNvPr id="465088" name="Rectangle 192"/>
          <p:cNvSpPr>
            <a:spLocks noChangeArrowheads="1"/>
          </p:cNvSpPr>
          <p:nvPr/>
        </p:nvSpPr>
        <p:spPr bwMode="auto">
          <a:xfrm>
            <a:off x="7950200" y="3713163"/>
            <a:ext cx="1116013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9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charset="0"/>
              </a:rPr>
              <a:t> 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 kar)ak;Ebk 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</a:p>
        </p:txBody>
      </p:sp>
      <p:sp>
        <p:nvSpPr>
          <p:cNvPr id="66618" name="Rectangle 193"/>
          <p:cNvSpPr>
            <a:spLocks noChangeArrowheads="1"/>
          </p:cNvSpPr>
          <p:nvPr/>
        </p:nvSpPr>
        <p:spPr bwMode="auto">
          <a:xfrm>
            <a:off x="7997825" y="3870325"/>
            <a:ext cx="1031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xageCIg     xagt,Úg </a:t>
            </a:r>
          </a:p>
        </p:txBody>
      </p:sp>
      <p:sp>
        <p:nvSpPr>
          <p:cNvPr id="465090" name="Rectangle 194"/>
          <p:cNvSpPr>
            <a:spLocks noChangeArrowheads="1"/>
          </p:cNvSpPr>
          <p:nvPr/>
        </p:nvSpPr>
        <p:spPr bwMode="auto">
          <a:xfrm>
            <a:off x="8116888" y="4394200"/>
            <a:ext cx="61277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 eha ra</a:t>
            </a:r>
          </a:p>
        </p:txBody>
      </p:sp>
      <p:sp>
        <p:nvSpPr>
          <p:cNvPr id="66620" name="Rectangle 195"/>
          <p:cNvSpPr>
            <a:spLocks noChangeArrowheads="1"/>
          </p:cNvSpPr>
          <p:nvPr/>
        </p:nvSpPr>
        <p:spPr bwMode="auto">
          <a:xfrm>
            <a:off x="8107363" y="4749800"/>
            <a:ext cx="390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200</a:t>
            </a:r>
          </a:p>
        </p:txBody>
      </p:sp>
      <p:sp>
        <p:nvSpPr>
          <p:cNvPr id="66621" name="Rectangle 196"/>
          <p:cNvSpPr>
            <a:spLocks noChangeArrowheads="1"/>
          </p:cNvSpPr>
          <p:nvPr/>
        </p:nvSpPr>
        <p:spPr bwMode="auto">
          <a:xfrm>
            <a:off x="8031163" y="4927600"/>
            <a:ext cx="4556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Gaes</a:t>
            </a:r>
            <a:r>
              <a:rPr lang="ja-JP" altLang="en-US" sz="16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600" b="1">
                <a:solidFill>
                  <a:srgbClr val="000000"/>
                </a:solidFill>
                <a:latin typeface="Limon S1" charset="0"/>
              </a:rPr>
              <a:t>Ír</a:t>
            </a:r>
          </a:p>
        </p:txBody>
      </p:sp>
      <p:sp>
        <p:nvSpPr>
          <p:cNvPr id="66622" name="Rectangle 197"/>
          <p:cNvSpPr>
            <a:spLocks noChangeArrowheads="1"/>
          </p:cNvSpPr>
          <p:nvPr/>
        </p:nvSpPr>
        <p:spPr bwMode="auto">
          <a:xfrm>
            <a:off x="8032750" y="4570413"/>
            <a:ext cx="904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20-y      20-r</a:t>
            </a:r>
          </a:p>
        </p:txBody>
      </p:sp>
      <p:grpSp>
        <p:nvGrpSpPr>
          <p:cNvPr id="66623" name="Group 252"/>
          <p:cNvGrpSpPr>
            <a:grpSpLocks/>
          </p:cNvGrpSpPr>
          <p:nvPr/>
        </p:nvGrpSpPr>
        <p:grpSpPr bwMode="auto">
          <a:xfrm>
            <a:off x="7978775" y="4056063"/>
            <a:ext cx="1109663" cy="493712"/>
            <a:chOff x="5026" y="2555"/>
            <a:chExt cx="699" cy="311"/>
          </a:xfrm>
        </p:grpSpPr>
        <p:sp>
          <p:nvSpPr>
            <p:cNvPr id="66632" name="Rectangle 199"/>
            <p:cNvSpPr>
              <a:spLocks noChangeArrowheads="1"/>
            </p:cNvSpPr>
            <p:nvPr/>
          </p:nvSpPr>
          <p:spPr bwMode="auto">
            <a:xfrm>
              <a:off x="5026" y="2555"/>
              <a:ext cx="435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G</a:t>
              </a:r>
              <a:r>
                <a:rPr lang="ja-JP" altLang="en-US" sz="1600" b="1">
                  <a:solidFill>
                    <a:srgbClr val="000000"/>
                  </a:solidFill>
                  <a:latin typeface="Limon S1" charset="0"/>
                </a:rPr>
                <a:t>‘</a:t>
              </a:r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ÍRsaEGl</a:t>
              </a:r>
            </a:p>
          </p:txBody>
        </p:sp>
        <p:sp>
          <p:nvSpPr>
            <p:cNvPr id="66633" name="Rectangle 200"/>
            <p:cNvSpPr>
              <a:spLocks noChangeArrowheads="1"/>
            </p:cNvSpPr>
            <p:nvPr/>
          </p:nvSpPr>
          <p:spPr bwMode="auto">
            <a:xfrm>
              <a:off x="5366" y="2555"/>
              <a:ext cx="359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yUda </a:t>
              </a:r>
            </a:p>
          </p:txBody>
        </p:sp>
        <p:sp>
          <p:nvSpPr>
            <p:cNvPr id="66634" name="Rectangle 201"/>
            <p:cNvSpPr>
              <a:spLocks noChangeArrowheads="1"/>
            </p:cNvSpPr>
            <p:nvPr/>
          </p:nvSpPr>
          <p:spPr bwMode="auto">
            <a:xfrm>
              <a:off x="5105" y="2656"/>
              <a:ext cx="47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10           2</a:t>
              </a:r>
            </a:p>
          </p:txBody>
        </p:sp>
      </p:grpSp>
      <p:sp>
        <p:nvSpPr>
          <p:cNvPr id="66624" name="Rectangle 202"/>
          <p:cNvSpPr>
            <a:spLocks noChangeArrowheads="1"/>
          </p:cNvSpPr>
          <p:nvPr/>
        </p:nvSpPr>
        <p:spPr bwMode="auto">
          <a:xfrm>
            <a:off x="8420100" y="4930775"/>
            <a:ext cx="530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)ab</a:t>
            </a:r>
            <a:r>
              <a:rPr lang="ja-JP" altLang="en-US" sz="16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600" b="1">
                <a:solidFill>
                  <a:srgbClr val="000000"/>
                </a:solidFill>
                <a:latin typeface="Limon S1" charset="0"/>
              </a:rPr>
              <a:t>ÍLÚn </a:t>
            </a:r>
          </a:p>
        </p:txBody>
      </p:sp>
      <p:sp>
        <p:nvSpPr>
          <p:cNvPr id="66625" name="Rectangle 203"/>
          <p:cNvSpPr>
            <a:spLocks noChangeArrowheads="1"/>
          </p:cNvSpPr>
          <p:nvPr/>
        </p:nvSpPr>
        <p:spPr bwMode="auto">
          <a:xfrm>
            <a:off x="8537575" y="4748213"/>
            <a:ext cx="4016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350</a:t>
            </a:r>
          </a:p>
        </p:txBody>
      </p:sp>
      <p:sp>
        <p:nvSpPr>
          <p:cNvPr id="465100" name="Rectangle 204"/>
          <p:cNvSpPr>
            <a:spLocks noChangeArrowheads="1"/>
          </p:cNvSpPr>
          <p:nvPr/>
        </p:nvSpPr>
        <p:spPr bwMode="auto">
          <a:xfrm>
            <a:off x="8081963" y="65262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66627" name="Text Box 205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  <p:sp>
        <p:nvSpPr>
          <p:cNvPr id="465102" name="AutoShape 206"/>
          <p:cNvSpPr>
            <a:spLocks noChangeArrowheads="1"/>
          </p:cNvSpPr>
          <p:nvPr/>
        </p:nvSpPr>
        <p:spPr bwMode="auto">
          <a:xfrm>
            <a:off x="1206500" y="5718175"/>
            <a:ext cx="6483350" cy="6270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F30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F30C"/>
              </a:solidFill>
              <a:ea typeface="+mn-ea"/>
              <a:cs typeface="+mn-cs"/>
            </a:endParaRPr>
          </a:p>
        </p:txBody>
      </p:sp>
      <p:sp>
        <p:nvSpPr>
          <p:cNvPr id="66629" name="Text Box 207"/>
          <p:cNvSpPr txBox="1">
            <a:spLocks noChangeArrowheads="1"/>
          </p:cNvSpPr>
          <p:nvPr/>
        </p:nvSpPr>
        <p:spPr bwMode="auto">
          <a:xfrm>
            <a:off x="8594725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2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465104" name="Picture 208" descr="sol_temple_b.jpg                                               00046EDBMacintosh HD                   B7C7A181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0" y="1766888"/>
            <a:ext cx="1944688" cy="1557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65107" name="AutoShape 211"/>
          <p:cNvSpPr>
            <a:spLocks noChangeArrowheads="1"/>
          </p:cNvSpPr>
          <p:nvPr/>
        </p:nvSpPr>
        <p:spPr bwMode="auto">
          <a:xfrm>
            <a:off x="990600" y="1884363"/>
            <a:ext cx="1433513" cy="1281112"/>
          </a:xfrm>
          <a:custGeom>
            <a:avLst/>
            <a:gdLst>
              <a:gd name="T0" fmla="*/ 716757 w 21600"/>
              <a:gd name="T1" fmla="*/ 0 h 21600"/>
              <a:gd name="T2" fmla="*/ 209917 w 21600"/>
              <a:gd name="T3" fmla="*/ 187600 h 21600"/>
              <a:gd name="T4" fmla="*/ 0 w 21600"/>
              <a:gd name="T5" fmla="*/ 640556 h 21600"/>
              <a:gd name="T6" fmla="*/ 209917 w 21600"/>
              <a:gd name="T7" fmla="*/ 1093512 h 21600"/>
              <a:gd name="T8" fmla="*/ 716757 w 21600"/>
              <a:gd name="T9" fmla="*/ 1281112 h 21600"/>
              <a:gd name="T10" fmla="*/ 1223596 w 21600"/>
              <a:gd name="T11" fmla="*/ 1093512 h 21600"/>
              <a:gd name="T12" fmla="*/ 1433513 w 21600"/>
              <a:gd name="T13" fmla="*/ 640556 h 21600"/>
              <a:gd name="T14" fmla="*/ 1223596 w 21600"/>
              <a:gd name="T15" fmla="*/ 1876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8131B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4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65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64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64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64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6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6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4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5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40" grpId="0" animBg="1"/>
      <p:bldP spid="464946" grpId="0" animBg="1"/>
      <p:bldP spid="464944" grpId="0" animBg="1"/>
      <p:bldP spid="464945" grpId="0" animBg="1"/>
      <p:bldP spid="465102" grpId="0" animBg="1" autoUpdateAnimBg="0"/>
      <p:bldP spid="46510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52" name="Rectangle 32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67587" name="Picture 173" descr="BABYLON.gif TEST                                               00000013 MAGNUM                        B64EDBC4: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t="1974" r="2904" b="2844"/>
          <a:stretch>
            <a:fillRect/>
          </a:stretch>
        </p:blipFill>
        <p:spPr bwMode="auto">
          <a:xfrm>
            <a:off x="655638" y="639763"/>
            <a:ext cx="7827962" cy="48895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5923" name="Text Box 3"/>
          <p:cNvSpPr txBox="1">
            <a:spLocks noChangeArrowheads="1"/>
          </p:cNvSpPr>
          <p:nvPr/>
        </p:nvSpPr>
        <p:spPr bwMode="auto">
          <a:xfrm>
            <a:off x="1684338" y="5294313"/>
            <a:ext cx="57912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lnSpc>
                <a:spcPct val="30000"/>
              </a:lnSpc>
              <a:spcBef>
                <a:spcPct val="50000"/>
              </a:spcBef>
            </a:pPr>
            <a:endParaRPr lang="en-US" sz="3200" b="1">
              <a:solidFill>
                <a:srgbClr val="FFFF00"/>
              </a:solidFill>
              <a:latin typeface="Limon S1" charset="0"/>
            </a:endParaRP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latin typeface="Limon S1" charset="0"/>
              </a:rPr>
              <a:t>raCFanIInasm½yburaNkal rbs;RBeTs )ab</a:t>
            </a:r>
            <a:r>
              <a:rPr lang="ja-JP" altLang="en-US" sz="3200" b="1">
                <a:solidFill>
                  <a:srgbClr val="FFFF00"/>
                </a:solidFill>
                <a:latin typeface="Limon S1" charset="0"/>
              </a:rPr>
              <a:t>‘</a:t>
            </a:r>
            <a:r>
              <a:rPr lang="en-US" sz="3200" b="1">
                <a:solidFill>
                  <a:srgbClr val="FFFF00"/>
                </a:solidFill>
                <a:latin typeface="Limon S1" charset="0"/>
              </a:rPr>
              <a:t>ÍLÚn</a:t>
            </a:r>
            <a:endParaRPr lang="en-US" sz="2400" b="1">
              <a:solidFill>
                <a:srgbClr val="FFFF00"/>
              </a:solidFill>
            </a:endParaRP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latin typeface="Limon S1" charset="0"/>
              </a:rPr>
              <a:t>clnarUbPaB BIdMbUg</a:t>
            </a:r>
            <a:endParaRPr lang="en-US" sz="2400" b="1">
              <a:solidFill>
                <a:srgbClr val="FFFF00"/>
              </a:solidFill>
            </a:endParaRP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ja-JP" altLang="en-US" sz="2400" b="1">
                <a:solidFill>
                  <a:srgbClr val="FFFF00"/>
                </a:solidFill>
                <a:latin typeface="Limon S1" charset="0"/>
              </a:rPr>
              <a:t>“</a:t>
            </a:r>
            <a:r>
              <a:rPr lang="en-US" sz="2400" b="1">
                <a:solidFill>
                  <a:srgbClr val="FFFF00"/>
                </a:solidFill>
                <a:latin typeface="Limon S1" charset="0"/>
              </a:rPr>
              <a:t>I</a:t>
            </a:r>
            <a:r>
              <a:rPr lang="en-US" sz="3200" b="1">
                <a:solidFill>
                  <a:srgbClr val="FFFF00"/>
                </a:solidFill>
                <a:latin typeface="Limon S1" charset="0"/>
              </a:rPr>
              <a:t>karminGt;»n</a:t>
            </a:r>
            <a:r>
              <a:rPr lang="ja-JP" altLang="en-US" sz="2400" b="1">
                <a:solidFill>
                  <a:srgbClr val="FFFF00"/>
                </a:solidFill>
                <a:latin typeface="Limon S1" charset="0"/>
              </a:rPr>
              <a:t>”</a:t>
            </a:r>
            <a:endParaRPr lang="en-US" sz="2400" b="1">
              <a:solidFill>
                <a:srgbClr val="FFFF00"/>
              </a:solidFill>
              <a:latin typeface="Limon S1" charset="0"/>
            </a:endParaRPr>
          </a:p>
        </p:txBody>
      </p:sp>
      <p:sp>
        <p:nvSpPr>
          <p:cNvPr id="67589" name="Text Box 174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67590" name="Group 213"/>
          <p:cNvGrpSpPr>
            <a:grpSpLocks/>
          </p:cNvGrpSpPr>
          <p:nvPr/>
        </p:nvGrpSpPr>
        <p:grpSpPr bwMode="auto">
          <a:xfrm>
            <a:off x="8018463" y="3394075"/>
            <a:ext cx="981075" cy="1912938"/>
            <a:chOff x="5051" y="2121"/>
            <a:chExt cx="618" cy="1205"/>
          </a:xfrm>
        </p:grpSpPr>
        <p:grpSp>
          <p:nvGrpSpPr>
            <p:cNvPr id="67606" name="Group 211"/>
            <p:cNvGrpSpPr>
              <a:grpSpLocks/>
            </p:cNvGrpSpPr>
            <p:nvPr/>
          </p:nvGrpSpPr>
          <p:grpSpPr bwMode="auto">
            <a:xfrm>
              <a:off x="5051" y="2121"/>
              <a:ext cx="618" cy="1205"/>
              <a:chOff x="5051" y="2121"/>
              <a:chExt cx="618" cy="1205"/>
            </a:xfrm>
          </p:grpSpPr>
          <p:sp>
            <p:nvSpPr>
              <p:cNvPr id="67608" name="Freeform 178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9" name="AutoShape 179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0" name="Rectangle 180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1" name="Line 181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2" name="Rectangle 182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3" name="Rectangle 183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4" name="Line 184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5" name="Line 185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6" name="Line 186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7" name="Line 187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8" name="Line 188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19" name="Line 189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20" name="Line 190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21" name="Line 191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22" name="Line 192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23" name="Line 193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624" name="Rectangle 194"/>
              <p:cNvSpPr>
                <a:spLocks noChangeArrowheads="1"/>
              </p:cNvSpPr>
              <p:nvPr/>
            </p:nvSpPr>
            <p:spPr bwMode="auto">
              <a:xfrm>
                <a:off x="5051" y="2121"/>
                <a:ext cx="527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8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67607" name="Rectangle 195"/>
            <p:cNvSpPr>
              <a:spLocks noChangeArrowheads="1"/>
            </p:cNvSpPr>
            <p:nvPr/>
          </p:nvSpPr>
          <p:spPr bwMode="auto">
            <a:xfrm>
              <a:off x="5139" y="2227"/>
              <a:ext cx="35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d-s</a:t>
              </a:r>
            </a:p>
          </p:txBody>
        </p:sp>
      </p:grpSp>
      <p:sp>
        <p:nvSpPr>
          <p:cNvPr id="466116" name="Rectangle 196"/>
          <p:cNvSpPr>
            <a:spLocks noChangeArrowheads="1"/>
          </p:cNvSpPr>
          <p:nvPr/>
        </p:nvSpPr>
        <p:spPr bwMode="auto">
          <a:xfrm>
            <a:off x="7969250" y="3738563"/>
            <a:ext cx="10890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 kar)ak;Ebk 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</a:p>
        </p:txBody>
      </p:sp>
      <p:sp>
        <p:nvSpPr>
          <p:cNvPr id="67592" name="Rectangle 197"/>
          <p:cNvSpPr>
            <a:spLocks noChangeArrowheads="1"/>
          </p:cNvSpPr>
          <p:nvPr/>
        </p:nvSpPr>
        <p:spPr bwMode="auto">
          <a:xfrm>
            <a:off x="7956550" y="3887788"/>
            <a:ext cx="103981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xageCIg     xagt,Úg </a:t>
            </a:r>
          </a:p>
        </p:txBody>
      </p:sp>
      <p:sp>
        <p:nvSpPr>
          <p:cNvPr id="466118" name="Rectangle 198"/>
          <p:cNvSpPr>
            <a:spLocks noChangeArrowheads="1"/>
          </p:cNvSpPr>
          <p:nvPr/>
        </p:nvSpPr>
        <p:spPr bwMode="auto">
          <a:xfrm>
            <a:off x="8110538" y="4406900"/>
            <a:ext cx="6191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 eha ra</a:t>
            </a:r>
          </a:p>
        </p:txBody>
      </p:sp>
      <p:sp>
        <p:nvSpPr>
          <p:cNvPr id="67594" name="Rectangle 199"/>
          <p:cNvSpPr>
            <a:spLocks noChangeArrowheads="1"/>
          </p:cNvSpPr>
          <p:nvPr/>
        </p:nvSpPr>
        <p:spPr bwMode="auto">
          <a:xfrm>
            <a:off x="8107363" y="4775200"/>
            <a:ext cx="390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200</a:t>
            </a:r>
          </a:p>
        </p:txBody>
      </p:sp>
      <p:sp>
        <p:nvSpPr>
          <p:cNvPr id="67595" name="Rectangle 200"/>
          <p:cNvSpPr>
            <a:spLocks noChangeArrowheads="1"/>
          </p:cNvSpPr>
          <p:nvPr/>
        </p:nvSpPr>
        <p:spPr bwMode="auto">
          <a:xfrm>
            <a:off x="8031163" y="4946650"/>
            <a:ext cx="460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Gaes</a:t>
            </a:r>
            <a:r>
              <a:rPr lang="ja-JP" altLang="en-US" sz="16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600" b="1">
                <a:solidFill>
                  <a:srgbClr val="000000"/>
                </a:solidFill>
                <a:latin typeface="Limon S1" charset="0"/>
              </a:rPr>
              <a:t>Ír</a:t>
            </a:r>
          </a:p>
        </p:txBody>
      </p:sp>
      <p:sp>
        <p:nvSpPr>
          <p:cNvPr id="67596" name="Rectangle 201"/>
          <p:cNvSpPr>
            <a:spLocks noChangeArrowheads="1"/>
          </p:cNvSpPr>
          <p:nvPr/>
        </p:nvSpPr>
        <p:spPr bwMode="auto">
          <a:xfrm>
            <a:off x="8026400" y="4595813"/>
            <a:ext cx="904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20-y      20-r</a:t>
            </a:r>
          </a:p>
        </p:txBody>
      </p:sp>
      <p:grpSp>
        <p:nvGrpSpPr>
          <p:cNvPr id="67597" name="Group 212"/>
          <p:cNvGrpSpPr>
            <a:grpSpLocks/>
          </p:cNvGrpSpPr>
          <p:nvPr/>
        </p:nvGrpSpPr>
        <p:grpSpPr bwMode="auto">
          <a:xfrm>
            <a:off x="7991475" y="4092575"/>
            <a:ext cx="1090613" cy="481013"/>
            <a:chOff x="5034" y="2578"/>
            <a:chExt cx="687" cy="303"/>
          </a:xfrm>
        </p:grpSpPr>
        <p:sp>
          <p:nvSpPr>
            <p:cNvPr id="67603" name="Rectangle 203"/>
            <p:cNvSpPr>
              <a:spLocks noChangeArrowheads="1"/>
            </p:cNvSpPr>
            <p:nvPr/>
          </p:nvSpPr>
          <p:spPr bwMode="auto">
            <a:xfrm>
              <a:off x="5034" y="2578"/>
              <a:ext cx="419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G</a:t>
              </a:r>
              <a:r>
                <a:rPr lang="ja-JP" altLang="en-US" sz="1600" b="1">
                  <a:solidFill>
                    <a:srgbClr val="000000"/>
                  </a:solidFill>
                  <a:latin typeface="Limon S1" charset="0"/>
                </a:rPr>
                <a:t>‘</a:t>
              </a:r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ÍRsaEGl</a:t>
              </a:r>
            </a:p>
          </p:txBody>
        </p:sp>
        <p:sp>
          <p:nvSpPr>
            <p:cNvPr id="67604" name="Rectangle 204"/>
            <p:cNvSpPr>
              <a:spLocks noChangeArrowheads="1"/>
            </p:cNvSpPr>
            <p:nvPr/>
          </p:nvSpPr>
          <p:spPr bwMode="auto">
            <a:xfrm>
              <a:off x="5362" y="2578"/>
              <a:ext cx="359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yUda </a:t>
              </a:r>
            </a:p>
          </p:txBody>
        </p:sp>
        <p:sp>
          <p:nvSpPr>
            <p:cNvPr id="67605" name="Rectangle 205"/>
            <p:cNvSpPr>
              <a:spLocks noChangeArrowheads="1"/>
            </p:cNvSpPr>
            <p:nvPr/>
          </p:nvSpPr>
          <p:spPr bwMode="auto">
            <a:xfrm>
              <a:off x="5105" y="2671"/>
              <a:ext cx="47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10           2</a:t>
              </a:r>
            </a:p>
          </p:txBody>
        </p:sp>
      </p:grpSp>
      <p:sp>
        <p:nvSpPr>
          <p:cNvPr id="67598" name="Rectangle 206"/>
          <p:cNvSpPr>
            <a:spLocks noChangeArrowheads="1"/>
          </p:cNvSpPr>
          <p:nvPr/>
        </p:nvSpPr>
        <p:spPr bwMode="auto">
          <a:xfrm>
            <a:off x="8420100" y="4943475"/>
            <a:ext cx="5048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)ab</a:t>
            </a:r>
            <a:r>
              <a:rPr lang="ja-JP" altLang="en-US" sz="16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600" b="1">
                <a:solidFill>
                  <a:srgbClr val="000000"/>
                </a:solidFill>
                <a:latin typeface="Limon S1" charset="0"/>
              </a:rPr>
              <a:t>ÍLÚn</a:t>
            </a:r>
            <a:endParaRPr lang="en-US" sz="800" b="1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67599" name="Rectangle 207"/>
          <p:cNvSpPr>
            <a:spLocks noChangeArrowheads="1"/>
          </p:cNvSpPr>
          <p:nvPr/>
        </p:nvSpPr>
        <p:spPr bwMode="auto">
          <a:xfrm>
            <a:off x="8537575" y="4767263"/>
            <a:ext cx="403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350</a:t>
            </a:r>
          </a:p>
        </p:txBody>
      </p:sp>
      <p:sp>
        <p:nvSpPr>
          <p:cNvPr id="466128" name="Rectangle 208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466129" name="Text Box 209"/>
          <p:cNvSpPr txBox="1">
            <a:spLocks noChangeArrowheads="1"/>
          </p:cNvSpPr>
          <p:nvPr/>
        </p:nvSpPr>
        <p:spPr bwMode="auto">
          <a:xfrm>
            <a:off x="1779588" y="0"/>
            <a:ext cx="19939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2 BgSavtakSRt 25³ 1-21</a:t>
            </a:r>
          </a:p>
        </p:txBody>
      </p:sp>
      <p:sp>
        <p:nvSpPr>
          <p:cNvPr id="67602" name="Text Box 210"/>
          <p:cNvSpPr txBox="1">
            <a:spLocks noChangeArrowheads="1"/>
          </p:cNvSpPr>
          <p:nvPr/>
        </p:nvSpPr>
        <p:spPr bwMode="auto">
          <a:xfrm>
            <a:off x="6675438" y="6194425"/>
            <a:ext cx="2268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32-37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2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Line 130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2" name="Rectangle 131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68613" name="Rectangle 132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Rectangle 133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5" name="Rectangle 134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6" name="Rectangle 135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7" name="Rectangle 136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8" name="Rectangle 137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66410" name="Rectangle 138"/>
          <p:cNvSpPr>
            <a:spLocks noChangeArrowheads="1"/>
          </p:cNvSpPr>
          <p:nvPr/>
        </p:nvSpPr>
        <p:spPr bwMode="auto">
          <a:xfrm>
            <a:off x="4859338" y="1911350"/>
            <a:ext cx="973137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¬2000 m&gt;K&gt;s¦</a:t>
            </a:r>
          </a:p>
        </p:txBody>
      </p:sp>
      <p:sp>
        <p:nvSpPr>
          <p:cNvPr id="566411" name="Rectangle 139"/>
          <p:cNvSpPr>
            <a:spLocks noChangeArrowheads="1"/>
          </p:cNvSpPr>
          <p:nvPr/>
        </p:nvSpPr>
        <p:spPr bwMode="auto">
          <a:xfrm>
            <a:off x="498475" y="2355850"/>
            <a:ext cx="3005138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k 7 s y</a:t>
            </a:r>
          </a:p>
        </p:txBody>
      </p:sp>
      <p:sp>
        <p:nvSpPr>
          <p:cNvPr id="566412" name="Rectangle 140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66413" name="Rectangle 141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Limon R1" pitchFamily="2" charset="0"/>
                <a:ea typeface="+mn-ea"/>
                <a:cs typeface="+mn-cs"/>
              </a:rPr>
              <a:t>7 = 4 ÷ 3</a:t>
            </a: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  <a:cs typeface="+mn-cs"/>
              </a:rPr>
              <a:t> </a:t>
            </a:r>
          </a:p>
        </p:txBody>
      </p:sp>
      <p:sp>
        <p:nvSpPr>
          <p:cNvPr id="566415" name="Rectangle 143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8624" name="Rectangle 145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25" name="Rectangle 146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6419" name="Text Box 147"/>
          <p:cNvSpPr txBox="1">
            <a:spLocks noChangeArrowheads="1"/>
          </p:cNvSpPr>
          <p:nvPr/>
        </p:nvSpPr>
        <p:spPr bwMode="auto">
          <a:xfrm rot="-5385664">
            <a:off x="5967413" y="4332288"/>
            <a:ext cx="4254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566420" name="Text Box 148"/>
          <p:cNvSpPr txBox="1">
            <a:spLocks noChangeArrowheads="1"/>
          </p:cNvSpPr>
          <p:nvPr/>
        </p:nvSpPr>
        <p:spPr bwMode="auto">
          <a:xfrm rot="-5400000">
            <a:off x="5960268" y="5320507"/>
            <a:ext cx="42386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y</a:t>
            </a:r>
          </a:p>
        </p:txBody>
      </p:sp>
      <p:sp>
        <p:nvSpPr>
          <p:cNvPr id="68628" name="Rectangle 149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6422" name="Text Box 150"/>
          <p:cNvSpPr txBox="1">
            <a:spLocks noChangeArrowheads="1"/>
          </p:cNvSpPr>
          <p:nvPr/>
        </p:nvSpPr>
        <p:spPr bwMode="auto">
          <a:xfrm rot="-5388536">
            <a:off x="2774156" y="3809207"/>
            <a:ext cx="1966913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mnusS 4 nak;</a:t>
            </a:r>
          </a:p>
        </p:txBody>
      </p:sp>
      <p:sp>
        <p:nvSpPr>
          <p:cNvPr id="68630" name="Rectangle 151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31" name="Rectangle 152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32" name="Rectangle 153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33" name="Rectangle 154"/>
          <p:cNvSpPr>
            <a:spLocks noChangeArrowheads="1"/>
          </p:cNvSpPr>
          <p:nvPr/>
        </p:nvSpPr>
        <p:spPr bwMode="auto">
          <a:xfrm rot="-5400000">
            <a:off x="34448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6427" name="Text Box 155"/>
          <p:cNvSpPr txBox="1">
            <a:spLocks noChangeArrowheads="1"/>
          </p:cNvSpPr>
          <p:nvPr/>
        </p:nvSpPr>
        <p:spPr bwMode="auto">
          <a:xfrm rot="-5400000">
            <a:off x="3531393" y="964407"/>
            <a:ext cx="34131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k</a:t>
            </a:r>
          </a:p>
        </p:txBody>
      </p:sp>
      <p:sp>
        <p:nvSpPr>
          <p:cNvPr id="68635" name="Freeform 156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6" name="Rectangle 157"/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37" name="Rectangle 158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31" name="Rectangle 159"/>
          <p:cNvSpPr>
            <a:spLocks noChangeArrowheads="1"/>
          </p:cNvSpPr>
          <p:nvPr/>
        </p:nvSpPr>
        <p:spPr bwMode="auto">
          <a:xfrm>
            <a:off x="4881563" y="4156075"/>
            <a:ext cx="973137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¬1500 m&gt;K&gt;s¦</a:t>
            </a:r>
          </a:p>
        </p:txBody>
      </p:sp>
      <p:sp>
        <p:nvSpPr>
          <p:cNvPr id="68639" name="AutoShape 161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40" name="Freeform 162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1" name="Freeform 163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2" name="AutoShape 164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43" name="Freeform 165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4" name="Rectangle 166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45" name="AutoShape 167"/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8646" name="Group 168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68874" name="AutoShape 169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75" name="Rectangle 170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876" name="AutoShape 171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6444" name="Rectangle 172"/>
          <p:cNvSpPr>
            <a:spLocks noChangeArrowheads="1"/>
          </p:cNvSpPr>
          <p:nvPr/>
        </p:nvSpPr>
        <p:spPr bwMode="auto">
          <a:xfrm>
            <a:off x="7262813" y="4267200"/>
            <a:ext cx="88582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¬500 m&gt;K&gt;s¦</a:t>
            </a:r>
          </a:p>
        </p:txBody>
      </p:sp>
      <p:sp>
        <p:nvSpPr>
          <p:cNvPr id="68648" name="Line 173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49" name="Line 174"/>
          <p:cNvSpPr>
            <a:spLocks noChangeShapeType="1"/>
          </p:cNvSpPr>
          <p:nvPr/>
        </p:nvSpPr>
        <p:spPr bwMode="auto">
          <a:xfrm>
            <a:off x="6646863" y="3857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50" name="Rectangle 175"/>
          <p:cNvSpPr>
            <a:spLocks noChangeArrowheads="1"/>
          </p:cNvSpPr>
          <p:nvPr/>
        </p:nvSpPr>
        <p:spPr bwMode="auto">
          <a:xfrm>
            <a:off x="6523038" y="3213100"/>
            <a:ext cx="9207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Limon S1" charset="0"/>
              </a:rPr>
              <a:t>RKacab;CaeQøIy</a:t>
            </a:r>
          </a:p>
        </p:txBody>
      </p:sp>
      <p:sp>
        <p:nvSpPr>
          <p:cNvPr id="68651" name="Line 176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52" name="Line 177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53" name="Line 178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54" name="Rectangle 179"/>
          <p:cNvSpPr>
            <a:spLocks noChangeArrowheads="1"/>
          </p:cNvSpPr>
          <p:nvPr/>
        </p:nvSpPr>
        <p:spPr bwMode="auto">
          <a:xfrm>
            <a:off x="6599238" y="4394200"/>
            <a:ext cx="73183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Limon S1" charset="0"/>
              </a:rPr>
              <a:t>RKas¶b;s¶at;</a:t>
            </a:r>
          </a:p>
        </p:txBody>
      </p:sp>
      <p:sp>
        <p:nvSpPr>
          <p:cNvPr id="68655" name="Line 180"/>
          <p:cNvSpPr>
            <a:spLocks noChangeShapeType="1"/>
          </p:cNvSpPr>
          <p:nvPr/>
        </p:nvSpPr>
        <p:spPr bwMode="auto">
          <a:xfrm flipV="1">
            <a:off x="6646863" y="4044950"/>
            <a:ext cx="85725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56" name="Rectangle 181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57" name="AutoShape 182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58" name="Rectangle 183"/>
          <p:cNvSpPr>
            <a:spLocks noChangeArrowheads="1"/>
          </p:cNvSpPr>
          <p:nvPr/>
        </p:nvSpPr>
        <p:spPr bwMode="auto">
          <a:xfrm>
            <a:off x="6610350" y="5102225"/>
            <a:ext cx="6731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Limon R1" charset="0"/>
              </a:rPr>
              <a:t>RBHeys</a:t>
            </a:r>
            <a:r>
              <a:rPr lang="ja-JP" altLang="en-US" sz="1800" b="1">
                <a:solidFill>
                  <a:srgbClr val="000000"/>
                </a:solidFill>
                <a:latin typeface="Limon R1" charset="0"/>
              </a:rPr>
              <a:t>‘</a:t>
            </a:r>
            <a:r>
              <a:rPr lang="en-US" sz="1800" b="1">
                <a:solidFill>
                  <a:srgbClr val="000000"/>
                </a:solidFill>
                <a:latin typeface="Limon R1" charset="0"/>
              </a:rPr>
              <a:t>U</a:t>
            </a:r>
          </a:p>
        </p:txBody>
      </p:sp>
      <p:sp>
        <p:nvSpPr>
          <p:cNvPr id="68659" name="Line 184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60" name="Line 185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61" name="Line 186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62" name="Line 187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63" name="Line 188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64" name="Line 189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65" name="Line 190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6463" name="Rectangle 191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8667" name="Rectangle 193"/>
          <p:cNvSpPr>
            <a:spLocks noChangeArrowheads="1"/>
          </p:cNvSpPr>
          <p:nvPr/>
        </p:nvSpPr>
        <p:spPr bwMode="auto">
          <a:xfrm>
            <a:off x="5913438" y="628650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6466" name="Text Box 194"/>
          <p:cNvSpPr txBox="1">
            <a:spLocks noChangeArrowheads="1"/>
          </p:cNvSpPr>
          <p:nvPr/>
        </p:nvSpPr>
        <p:spPr bwMode="auto">
          <a:xfrm rot="-5400000">
            <a:off x="4945856" y="1658144"/>
            <a:ext cx="2427288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sgÁmTaMg 3</a:t>
            </a:r>
          </a:p>
        </p:txBody>
      </p:sp>
      <p:sp>
        <p:nvSpPr>
          <p:cNvPr id="566467" name="Rectangle 195"/>
          <p:cNvSpPr>
            <a:spLocks noChangeArrowheads="1"/>
          </p:cNvSpPr>
          <p:nvPr/>
        </p:nvSpPr>
        <p:spPr bwMode="auto">
          <a:xfrm>
            <a:off x="6508750" y="452438"/>
            <a:ext cx="1625600" cy="2720975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66468" name="Rectangle 196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68671" name="Text Box 197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566470" name="Text Box 198"/>
          <p:cNvSpPr txBox="1">
            <a:spLocks noChangeArrowheads="1"/>
          </p:cNvSpPr>
          <p:nvPr/>
        </p:nvSpPr>
        <p:spPr bwMode="auto">
          <a:xfrm>
            <a:off x="1751013" y="-22225"/>
            <a:ext cx="29178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elakub,tiþ- enehma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68673" name="Text Box 200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grpSp>
        <p:nvGrpSpPr>
          <p:cNvPr id="68674" name="Group 296"/>
          <p:cNvGrpSpPr>
            <a:grpSpLocks/>
          </p:cNvGrpSpPr>
          <p:nvPr/>
        </p:nvGrpSpPr>
        <p:grpSpPr bwMode="auto">
          <a:xfrm>
            <a:off x="8018463" y="3367088"/>
            <a:ext cx="981075" cy="1912937"/>
            <a:chOff x="5051" y="2121"/>
            <a:chExt cx="618" cy="1205"/>
          </a:xfrm>
        </p:grpSpPr>
        <p:grpSp>
          <p:nvGrpSpPr>
            <p:cNvPr id="68855" name="Group 290"/>
            <p:cNvGrpSpPr>
              <a:grpSpLocks/>
            </p:cNvGrpSpPr>
            <p:nvPr/>
          </p:nvGrpSpPr>
          <p:grpSpPr bwMode="auto">
            <a:xfrm>
              <a:off x="5051" y="2121"/>
              <a:ext cx="618" cy="1205"/>
              <a:chOff x="5051" y="2121"/>
              <a:chExt cx="618" cy="1205"/>
            </a:xfrm>
          </p:grpSpPr>
          <p:sp>
            <p:nvSpPr>
              <p:cNvPr id="68857" name="Freeform 204"/>
              <p:cNvSpPr>
                <a:spLocks/>
              </p:cNvSpPr>
              <p:nvPr/>
            </p:nvSpPr>
            <p:spPr bwMode="auto">
              <a:xfrm>
                <a:off x="5539" y="22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858" name="AutoShape 205"/>
              <p:cNvSpPr>
                <a:spLocks noChangeArrowheads="1"/>
              </p:cNvSpPr>
              <p:nvPr/>
            </p:nvSpPr>
            <p:spPr bwMode="auto">
              <a:xfrm>
                <a:off x="5056" y="2172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859" name="Rectangle 206"/>
              <p:cNvSpPr>
                <a:spLocks noChangeArrowheads="1"/>
              </p:cNvSpPr>
              <p:nvPr/>
            </p:nvSpPr>
            <p:spPr bwMode="auto">
              <a:xfrm>
                <a:off x="5057" y="2273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860" name="Line 207"/>
              <p:cNvSpPr>
                <a:spLocks noChangeShapeType="1"/>
              </p:cNvSpPr>
              <p:nvPr/>
            </p:nvSpPr>
            <p:spPr bwMode="auto">
              <a:xfrm>
                <a:off x="5094" y="237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861" name="Rectangle 208"/>
              <p:cNvSpPr>
                <a:spLocks noChangeArrowheads="1"/>
              </p:cNvSpPr>
              <p:nvPr/>
            </p:nvSpPr>
            <p:spPr bwMode="auto">
              <a:xfrm>
                <a:off x="5291" y="2240"/>
                <a:ext cx="224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862" name="Rectangle 209"/>
              <p:cNvSpPr>
                <a:spLocks noChangeArrowheads="1"/>
              </p:cNvSpPr>
              <p:nvPr/>
            </p:nvSpPr>
            <p:spPr bwMode="auto">
              <a:xfrm>
                <a:off x="5074" y="2226"/>
                <a:ext cx="232" cy="8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863" name="Line 210"/>
              <p:cNvSpPr>
                <a:spLocks noChangeShapeType="1"/>
              </p:cNvSpPr>
              <p:nvPr/>
            </p:nvSpPr>
            <p:spPr bwMode="auto">
              <a:xfrm>
                <a:off x="5094" y="248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864" name="Line 211"/>
              <p:cNvSpPr>
                <a:spLocks noChangeShapeType="1"/>
              </p:cNvSpPr>
              <p:nvPr/>
            </p:nvSpPr>
            <p:spPr bwMode="auto">
              <a:xfrm>
                <a:off x="5094" y="260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865" name="Line 212"/>
              <p:cNvSpPr>
                <a:spLocks noChangeShapeType="1"/>
              </p:cNvSpPr>
              <p:nvPr/>
            </p:nvSpPr>
            <p:spPr bwMode="auto">
              <a:xfrm>
                <a:off x="5094" y="271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866" name="Line 213"/>
              <p:cNvSpPr>
                <a:spLocks noChangeShapeType="1"/>
              </p:cNvSpPr>
              <p:nvPr/>
            </p:nvSpPr>
            <p:spPr bwMode="auto">
              <a:xfrm>
                <a:off x="5095" y="3040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867" name="Line 214"/>
              <p:cNvSpPr>
                <a:spLocks noChangeShapeType="1"/>
              </p:cNvSpPr>
              <p:nvPr/>
            </p:nvSpPr>
            <p:spPr bwMode="auto">
              <a:xfrm>
                <a:off x="5094" y="2816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868" name="Line 215"/>
              <p:cNvSpPr>
                <a:spLocks noChangeShapeType="1"/>
              </p:cNvSpPr>
              <p:nvPr/>
            </p:nvSpPr>
            <p:spPr bwMode="auto">
              <a:xfrm>
                <a:off x="5094" y="3152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869" name="Line 216"/>
              <p:cNvSpPr>
                <a:spLocks noChangeShapeType="1"/>
              </p:cNvSpPr>
              <p:nvPr/>
            </p:nvSpPr>
            <p:spPr bwMode="auto">
              <a:xfrm>
                <a:off x="5094" y="3264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870" name="Line 217"/>
              <p:cNvSpPr>
                <a:spLocks noChangeShapeType="1"/>
              </p:cNvSpPr>
              <p:nvPr/>
            </p:nvSpPr>
            <p:spPr bwMode="auto">
              <a:xfrm>
                <a:off x="5094" y="2928"/>
                <a:ext cx="51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871" name="Line 218"/>
              <p:cNvSpPr>
                <a:spLocks noChangeShapeType="1"/>
              </p:cNvSpPr>
              <p:nvPr/>
            </p:nvSpPr>
            <p:spPr bwMode="auto">
              <a:xfrm>
                <a:off x="5359" y="2540"/>
                <a:ext cx="0" cy="744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872" name="Line 219"/>
              <p:cNvSpPr>
                <a:spLocks noChangeShapeType="1"/>
              </p:cNvSpPr>
              <p:nvPr/>
            </p:nvSpPr>
            <p:spPr bwMode="auto">
              <a:xfrm>
                <a:off x="5351" y="2496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873" name="Rectangle 220"/>
              <p:cNvSpPr>
                <a:spLocks noChangeArrowheads="1"/>
              </p:cNvSpPr>
              <p:nvPr/>
            </p:nvSpPr>
            <p:spPr bwMode="auto">
              <a:xfrm>
                <a:off x="5051" y="2121"/>
                <a:ext cx="527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8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</p:grpSp>
        <p:sp>
          <p:nvSpPr>
            <p:cNvPr id="68856" name="Rectangle 221"/>
            <p:cNvSpPr>
              <a:spLocks noChangeArrowheads="1"/>
            </p:cNvSpPr>
            <p:nvPr/>
          </p:nvSpPr>
          <p:spPr bwMode="auto">
            <a:xfrm>
              <a:off x="5165" y="2243"/>
              <a:ext cx="35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s- d-s</a:t>
              </a:r>
            </a:p>
          </p:txBody>
        </p:sp>
      </p:grpSp>
      <p:sp>
        <p:nvSpPr>
          <p:cNvPr id="566494" name="Rectangle 222"/>
          <p:cNvSpPr>
            <a:spLocks noChangeArrowheads="1"/>
          </p:cNvSpPr>
          <p:nvPr/>
        </p:nvSpPr>
        <p:spPr bwMode="auto">
          <a:xfrm>
            <a:off x="7988300" y="3706813"/>
            <a:ext cx="1084263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 kar)ak;Ebk 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</a:p>
        </p:txBody>
      </p:sp>
      <p:sp>
        <p:nvSpPr>
          <p:cNvPr id="68676" name="Rectangle 223"/>
          <p:cNvSpPr>
            <a:spLocks noChangeArrowheads="1"/>
          </p:cNvSpPr>
          <p:nvPr/>
        </p:nvSpPr>
        <p:spPr bwMode="auto">
          <a:xfrm>
            <a:off x="8032750" y="3871913"/>
            <a:ext cx="1031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xageCIg     xagt,Úg </a:t>
            </a:r>
          </a:p>
        </p:txBody>
      </p:sp>
      <p:sp>
        <p:nvSpPr>
          <p:cNvPr id="566496" name="Rectangle 224"/>
          <p:cNvSpPr>
            <a:spLocks noChangeArrowheads="1"/>
          </p:cNvSpPr>
          <p:nvPr/>
        </p:nvSpPr>
        <p:spPr bwMode="auto">
          <a:xfrm>
            <a:off x="8142288" y="4400550"/>
            <a:ext cx="61277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 eha ra</a:t>
            </a:r>
          </a:p>
        </p:txBody>
      </p:sp>
      <p:sp>
        <p:nvSpPr>
          <p:cNvPr id="68678" name="Rectangle 225"/>
          <p:cNvSpPr>
            <a:spLocks noChangeArrowheads="1"/>
          </p:cNvSpPr>
          <p:nvPr/>
        </p:nvSpPr>
        <p:spPr bwMode="auto">
          <a:xfrm>
            <a:off x="8107363" y="4756150"/>
            <a:ext cx="390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200</a:t>
            </a:r>
          </a:p>
        </p:txBody>
      </p:sp>
      <p:sp>
        <p:nvSpPr>
          <p:cNvPr id="68679" name="Rectangle 226"/>
          <p:cNvSpPr>
            <a:spLocks noChangeArrowheads="1"/>
          </p:cNvSpPr>
          <p:nvPr/>
        </p:nvSpPr>
        <p:spPr bwMode="auto">
          <a:xfrm>
            <a:off x="8031163" y="4953000"/>
            <a:ext cx="4556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Gaes</a:t>
            </a:r>
            <a:r>
              <a:rPr lang="ja-JP" altLang="en-US" sz="16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600" b="1">
                <a:solidFill>
                  <a:srgbClr val="000000"/>
                </a:solidFill>
                <a:latin typeface="Limon S1" charset="0"/>
              </a:rPr>
              <a:t>Ír</a:t>
            </a:r>
          </a:p>
        </p:txBody>
      </p:sp>
      <p:sp>
        <p:nvSpPr>
          <p:cNvPr id="68680" name="Rectangle 227"/>
          <p:cNvSpPr>
            <a:spLocks noChangeArrowheads="1"/>
          </p:cNvSpPr>
          <p:nvPr/>
        </p:nvSpPr>
        <p:spPr bwMode="auto">
          <a:xfrm>
            <a:off x="8026400" y="4614863"/>
            <a:ext cx="904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20-y      20-r</a:t>
            </a:r>
          </a:p>
        </p:txBody>
      </p:sp>
      <p:grpSp>
        <p:nvGrpSpPr>
          <p:cNvPr id="68681" name="Group 289"/>
          <p:cNvGrpSpPr>
            <a:grpSpLocks/>
          </p:cNvGrpSpPr>
          <p:nvPr/>
        </p:nvGrpSpPr>
        <p:grpSpPr bwMode="auto">
          <a:xfrm>
            <a:off x="7940675" y="4081463"/>
            <a:ext cx="1109663" cy="493712"/>
            <a:chOff x="5002" y="2571"/>
            <a:chExt cx="699" cy="311"/>
          </a:xfrm>
        </p:grpSpPr>
        <p:sp>
          <p:nvSpPr>
            <p:cNvPr id="68852" name="Rectangle 229"/>
            <p:cNvSpPr>
              <a:spLocks noChangeArrowheads="1"/>
            </p:cNvSpPr>
            <p:nvPr/>
          </p:nvSpPr>
          <p:spPr bwMode="auto">
            <a:xfrm>
              <a:off x="5002" y="2571"/>
              <a:ext cx="459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G</a:t>
              </a:r>
              <a:r>
                <a:rPr lang="ja-JP" altLang="en-US" sz="1600" b="1">
                  <a:solidFill>
                    <a:srgbClr val="000000"/>
                  </a:solidFill>
                  <a:latin typeface="Limon S1" charset="0"/>
                </a:rPr>
                <a:t>‘</a:t>
              </a:r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ÍRsaEGl</a:t>
              </a:r>
            </a:p>
          </p:txBody>
        </p:sp>
        <p:sp>
          <p:nvSpPr>
            <p:cNvPr id="68853" name="Rectangle 230"/>
            <p:cNvSpPr>
              <a:spLocks noChangeArrowheads="1"/>
            </p:cNvSpPr>
            <p:nvPr/>
          </p:nvSpPr>
          <p:spPr bwMode="auto">
            <a:xfrm>
              <a:off x="5342" y="2571"/>
              <a:ext cx="359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yUda </a:t>
              </a:r>
            </a:p>
          </p:txBody>
        </p:sp>
        <p:sp>
          <p:nvSpPr>
            <p:cNvPr id="68854" name="Rectangle 231"/>
            <p:cNvSpPr>
              <a:spLocks noChangeArrowheads="1"/>
            </p:cNvSpPr>
            <p:nvPr/>
          </p:nvSpPr>
          <p:spPr bwMode="auto">
            <a:xfrm>
              <a:off x="5105" y="2672"/>
              <a:ext cx="47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10           2</a:t>
              </a:r>
            </a:p>
          </p:txBody>
        </p:sp>
      </p:grpSp>
      <p:sp>
        <p:nvSpPr>
          <p:cNvPr id="68682" name="Rectangle 232"/>
          <p:cNvSpPr>
            <a:spLocks noChangeArrowheads="1"/>
          </p:cNvSpPr>
          <p:nvPr/>
        </p:nvSpPr>
        <p:spPr bwMode="auto">
          <a:xfrm>
            <a:off x="8420100" y="4930775"/>
            <a:ext cx="4984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)ab</a:t>
            </a:r>
            <a:r>
              <a:rPr lang="ja-JP" altLang="en-US" sz="16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600" b="1">
                <a:solidFill>
                  <a:srgbClr val="000000"/>
                </a:solidFill>
                <a:latin typeface="Limon S1" charset="0"/>
              </a:rPr>
              <a:t>ÍLÚn</a:t>
            </a:r>
          </a:p>
        </p:txBody>
      </p:sp>
      <p:sp>
        <p:nvSpPr>
          <p:cNvPr id="68683" name="Rectangle 233"/>
          <p:cNvSpPr>
            <a:spLocks noChangeArrowheads="1"/>
          </p:cNvSpPr>
          <p:nvPr/>
        </p:nvSpPr>
        <p:spPr bwMode="auto">
          <a:xfrm>
            <a:off x="8537575" y="4748213"/>
            <a:ext cx="4016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350</a:t>
            </a:r>
          </a:p>
        </p:txBody>
      </p:sp>
      <p:sp>
        <p:nvSpPr>
          <p:cNvPr id="566507" name="Rectangle 235"/>
          <p:cNvSpPr>
            <a:spLocks noChangeArrowheads="1"/>
          </p:cNvSpPr>
          <p:nvPr/>
        </p:nvSpPr>
        <p:spPr bwMode="auto">
          <a:xfrm>
            <a:off x="808513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grpSp>
        <p:nvGrpSpPr>
          <p:cNvPr id="68685" name="Group 236"/>
          <p:cNvGrpSpPr>
            <a:grpSpLocks/>
          </p:cNvGrpSpPr>
          <p:nvPr/>
        </p:nvGrpSpPr>
        <p:grpSpPr bwMode="auto">
          <a:xfrm>
            <a:off x="5221288" y="1395413"/>
            <a:ext cx="2811462" cy="4311650"/>
            <a:chOff x="3289" y="879"/>
            <a:chExt cx="1771" cy="2716"/>
          </a:xfrm>
        </p:grpSpPr>
        <p:grpSp>
          <p:nvGrpSpPr>
            <p:cNvPr id="68808" name="Group 237"/>
            <p:cNvGrpSpPr>
              <a:grpSpLocks/>
            </p:cNvGrpSpPr>
            <p:nvPr/>
          </p:nvGrpSpPr>
          <p:grpSpPr bwMode="auto">
            <a:xfrm>
              <a:off x="3289" y="1430"/>
              <a:ext cx="247" cy="260"/>
              <a:chOff x="1609" y="1232"/>
              <a:chExt cx="247" cy="260"/>
            </a:xfrm>
          </p:grpSpPr>
          <p:grpSp>
            <p:nvGrpSpPr>
              <p:cNvPr id="68842" name="Group 238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68844" name="Group 240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68850" name="Freeform 241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851" name="Freeform 242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8845" name="Freeform 244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846" name="Freeform 245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847" name="Freeform 246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848" name="Freeform 247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849" name="Freeform 248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8843" name="Rectangle 24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6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i="1">
                    <a:solidFill>
                      <a:schemeClr val="bg2"/>
                    </a:solidFill>
                    <a:latin typeface="Limon R1" charset="0"/>
                  </a:rPr>
                  <a:t>tG</a:t>
                </a:r>
              </a:p>
            </p:txBody>
          </p:sp>
        </p:grpSp>
        <p:grpSp>
          <p:nvGrpSpPr>
            <p:cNvPr id="68809" name="Group 250"/>
            <p:cNvGrpSpPr>
              <a:grpSpLocks/>
            </p:cNvGrpSpPr>
            <p:nvPr/>
          </p:nvGrpSpPr>
          <p:grpSpPr bwMode="auto">
            <a:xfrm>
              <a:off x="3292" y="3335"/>
              <a:ext cx="247" cy="260"/>
              <a:chOff x="1609" y="1232"/>
              <a:chExt cx="247" cy="260"/>
            </a:xfrm>
          </p:grpSpPr>
          <p:grpSp>
            <p:nvGrpSpPr>
              <p:cNvPr id="68832" name="Group 251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68834" name="Group 253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68840" name="Freeform 254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841" name="Freeform 255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8835" name="Freeform 257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836" name="Freeform 258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837" name="Freeform 259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838" name="Freeform 260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839" name="Freeform 261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8833" name="Rectangle 262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i="1">
                    <a:solidFill>
                      <a:schemeClr val="bg2"/>
                    </a:solidFill>
                    <a:latin typeface="Limon R1" charset="0"/>
                  </a:rPr>
                  <a:t>td</a:t>
                </a:r>
              </a:p>
            </p:txBody>
          </p:sp>
        </p:grpSp>
        <p:grpSp>
          <p:nvGrpSpPr>
            <p:cNvPr id="68810" name="Group 263"/>
            <p:cNvGrpSpPr>
              <a:grpSpLocks/>
            </p:cNvGrpSpPr>
            <p:nvPr/>
          </p:nvGrpSpPr>
          <p:grpSpPr bwMode="auto">
            <a:xfrm>
              <a:off x="4781" y="879"/>
              <a:ext cx="254" cy="260"/>
              <a:chOff x="1609" y="1232"/>
              <a:chExt cx="254" cy="260"/>
            </a:xfrm>
          </p:grpSpPr>
          <p:grpSp>
            <p:nvGrpSpPr>
              <p:cNvPr id="68822" name="Group 264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68824" name="Group 266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68830" name="Freeform 267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831" name="Freeform 268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8825" name="Freeform 270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826" name="Freeform 271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827" name="Freeform 272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828" name="Freeform 273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829" name="Freeform 274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8823" name="Rectangle 275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54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i="1">
                    <a:solidFill>
                      <a:schemeClr val="bg2"/>
                    </a:solidFill>
                    <a:latin typeface="Limon R1" charset="0"/>
                  </a:rPr>
                  <a:t>tda</a:t>
                </a:r>
              </a:p>
            </p:txBody>
          </p:sp>
        </p:grpSp>
        <p:grpSp>
          <p:nvGrpSpPr>
            <p:cNvPr id="68811" name="Group 276"/>
            <p:cNvGrpSpPr>
              <a:grpSpLocks/>
            </p:cNvGrpSpPr>
            <p:nvPr/>
          </p:nvGrpSpPr>
          <p:grpSpPr bwMode="auto">
            <a:xfrm>
              <a:off x="4781" y="1391"/>
              <a:ext cx="279" cy="260"/>
              <a:chOff x="1609" y="1232"/>
              <a:chExt cx="279" cy="260"/>
            </a:xfrm>
          </p:grpSpPr>
          <p:grpSp>
            <p:nvGrpSpPr>
              <p:cNvPr id="68812" name="Group 277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68814" name="Group 279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68820" name="Freeform 28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821" name="Freeform 28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8815" name="Freeform 283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816" name="Freeform 284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817" name="Freeform 285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818" name="Freeform 286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819" name="Freeform 287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8813" name="Rectangle 288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79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i="1">
                    <a:solidFill>
                      <a:schemeClr val="bg2"/>
                    </a:solidFill>
                    <a:latin typeface="Limon R1" charset="0"/>
                  </a:rPr>
                  <a:t>tf </a:t>
                </a:r>
              </a:p>
            </p:txBody>
          </p:sp>
        </p:grpSp>
      </p:grpSp>
      <p:grpSp>
        <p:nvGrpSpPr>
          <p:cNvPr id="68686" name="Group 295"/>
          <p:cNvGrpSpPr>
            <a:grpSpLocks/>
          </p:cNvGrpSpPr>
          <p:nvPr/>
        </p:nvGrpSpPr>
        <p:grpSpPr bwMode="auto">
          <a:xfrm>
            <a:off x="4130675" y="495300"/>
            <a:ext cx="4040188" cy="5816600"/>
            <a:chOff x="2602" y="312"/>
            <a:chExt cx="2545" cy="3664"/>
          </a:xfrm>
        </p:grpSpPr>
        <p:grpSp>
          <p:nvGrpSpPr>
            <p:cNvPr id="68688" name="Group 293"/>
            <p:cNvGrpSpPr>
              <a:grpSpLocks/>
            </p:cNvGrpSpPr>
            <p:nvPr/>
          </p:nvGrpSpPr>
          <p:grpSpPr bwMode="auto">
            <a:xfrm>
              <a:off x="2602" y="312"/>
              <a:ext cx="1226" cy="3664"/>
              <a:chOff x="2602" y="312"/>
              <a:chExt cx="1226" cy="3664"/>
            </a:xfrm>
          </p:grpSpPr>
          <p:sp>
            <p:nvSpPr>
              <p:cNvPr id="68730" name="Rectangle 4"/>
              <p:cNvSpPr>
                <a:spLocks noChangeArrowheads="1"/>
              </p:cNvSpPr>
              <p:nvPr/>
            </p:nvSpPr>
            <p:spPr bwMode="auto">
              <a:xfrm>
                <a:off x="3345" y="327"/>
                <a:ext cx="48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31" name="Rectangle 6"/>
              <p:cNvSpPr>
                <a:spLocks noChangeArrowheads="1"/>
              </p:cNvSpPr>
              <p:nvPr/>
            </p:nvSpPr>
            <p:spPr bwMode="auto">
              <a:xfrm>
                <a:off x="2865" y="327"/>
                <a:ext cx="59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32" name="Freeform 7"/>
              <p:cNvSpPr>
                <a:spLocks/>
              </p:cNvSpPr>
              <p:nvPr/>
            </p:nvSpPr>
            <p:spPr bwMode="auto">
              <a:xfrm>
                <a:off x="3113" y="135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733" name="AutoShape 8"/>
              <p:cNvSpPr>
                <a:spLocks noChangeArrowheads="1"/>
              </p:cNvSpPr>
              <p:nvPr/>
            </p:nvSpPr>
            <p:spPr bwMode="auto">
              <a:xfrm>
                <a:off x="2665" y="1290"/>
                <a:ext cx="460" cy="569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34" name="Rectangle 9"/>
              <p:cNvSpPr>
                <a:spLocks noChangeArrowheads="1"/>
              </p:cNvSpPr>
              <p:nvPr/>
            </p:nvSpPr>
            <p:spPr bwMode="auto">
              <a:xfrm>
                <a:off x="2664" y="1389"/>
                <a:ext cx="600" cy="661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35" name="Freeform 10"/>
              <p:cNvSpPr>
                <a:spLocks/>
              </p:cNvSpPr>
              <p:nvPr/>
            </p:nvSpPr>
            <p:spPr bwMode="auto">
              <a:xfrm>
                <a:off x="3039" y="2248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736" name="Rectangle 11"/>
              <p:cNvSpPr>
                <a:spLocks noChangeArrowheads="1"/>
              </p:cNvSpPr>
              <p:nvPr/>
            </p:nvSpPr>
            <p:spPr bwMode="auto">
              <a:xfrm>
                <a:off x="2775" y="2456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37" name="Freeform 12"/>
              <p:cNvSpPr>
                <a:spLocks/>
              </p:cNvSpPr>
              <p:nvPr/>
            </p:nvSpPr>
            <p:spPr bwMode="auto">
              <a:xfrm>
                <a:off x="3036" y="2223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738" name="AutoShape 13"/>
              <p:cNvSpPr>
                <a:spLocks noChangeArrowheads="1"/>
              </p:cNvSpPr>
              <p:nvPr/>
            </p:nvSpPr>
            <p:spPr bwMode="auto">
              <a:xfrm>
                <a:off x="2672" y="2169"/>
                <a:ext cx="460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39" name="Rectangle 14"/>
              <p:cNvSpPr>
                <a:spLocks noChangeArrowheads="1"/>
              </p:cNvSpPr>
              <p:nvPr/>
            </p:nvSpPr>
            <p:spPr bwMode="auto">
              <a:xfrm>
                <a:off x="2673" y="2262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40" name="Rectangle 15"/>
              <p:cNvSpPr>
                <a:spLocks noChangeArrowheads="1"/>
              </p:cNvSpPr>
              <p:nvPr/>
            </p:nvSpPr>
            <p:spPr bwMode="auto">
              <a:xfrm>
                <a:off x="2743" y="2425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41" name="AutoShape 16"/>
              <p:cNvSpPr>
                <a:spLocks noChangeArrowheads="1"/>
              </p:cNvSpPr>
              <p:nvPr/>
            </p:nvSpPr>
            <p:spPr bwMode="auto">
              <a:xfrm>
                <a:off x="2639" y="355"/>
                <a:ext cx="460" cy="687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42" name="Rectangle 17"/>
              <p:cNvSpPr>
                <a:spLocks noChangeArrowheads="1"/>
              </p:cNvSpPr>
              <p:nvPr/>
            </p:nvSpPr>
            <p:spPr bwMode="auto">
              <a:xfrm>
                <a:off x="2638" y="471"/>
                <a:ext cx="600" cy="71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43" name="AutoShape 18"/>
              <p:cNvSpPr>
                <a:spLocks noChangeArrowheads="1"/>
              </p:cNvSpPr>
              <p:nvPr/>
            </p:nvSpPr>
            <p:spPr bwMode="auto">
              <a:xfrm>
                <a:off x="2649" y="369"/>
                <a:ext cx="438" cy="68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44" name="AutoShape 19"/>
              <p:cNvSpPr>
                <a:spLocks noChangeArrowheads="1"/>
              </p:cNvSpPr>
              <p:nvPr/>
            </p:nvSpPr>
            <p:spPr bwMode="auto">
              <a:xfrm>
                <a:off x="2675" y="1306"/>
                <a:ext cx="438" cy="569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45" name="AutoShape 20"/>
              <p:cNvSpPr>
                <a:spLocks noChangeArrowheads="1"/>
              </p:cNvSpPr>
              <p:nvPr/>
            </p:nvSpPr>
            <p:spPr bwMode="auto">
              <a:xfrm>
                <a:off x="2686" y="2189"/>
                <a:ext cx="434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46" name="Rectangle 21"/>
              <p:cNvSpPr>
                <a:spLocks noChangeArrowheads="1"/>
              </p:cNvSpPr>
              <p:nvPr/>
            </p:nvSpPr>
            <p:spPr bwMode="auto">
              <a:xfrm>
                <a:off x="2815" y="3288"/>
                <a:ext cx="160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47" name="Rectangle 22"/>
              <p:cNvSpPr>
                <a:spLocks noChangeArrowheads="1"/>
              </p:cNvSpPr>
              <p:nvPr/>
            </p:nvSpPr>
            <p:spPr bwMode="auto">
              <a:xfrm>
                <a:off x="2780" y="3258"/>
                <a:ext cx="18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</a:p>
            </p:txBody>
          </p:sp>
          <p:sp>
            <p:nvSpPr>
              <p:cNvPr id="68748" name="AutoShape 23"/>
              <p:cNvSpPr>
                <a:spLocks noChangeArrowheads="1"/>
              </p:cNvSpPr>
              <p:nvPr/>
            </p:nvSpPr>
            <p:spPr bwMode="auto">
              <a:xfrm>
                <a:off x="2672" y="2692"/>
                <a:ext cx="460" cy="212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49" name="Rectangle 24"/>
              <p:cNvSpPr>
                <a:spLocks noChangeArrowheads="1"/>
              </p:cNvSpPr>
              <p:nvPr/>
            </p:nvSpPr>
            <p:spPr bwMode="auto">
              <a:xfrm>
                <a:off x="2671" y="2792"/>
                <a:ext cx="600" cy="720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50" name="AutoShape 25"/>
              <p:cNvSpPr>
                <a:spLocks noChangeArrowheads="1"/>
              </p:cNvSpPr>
              <p:nvPr/>
            </p:nvSpPr>
            <p:spPr bwMode="auto">
              <a:xfrm>
                <a:off x="2684" y="2710"/>
                <a:ext cx="440" cy="2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51" name="Freeform 26"/>
              <p:cNvSpPr>
                <a:spLocks/>
              </p:cNvSpPr>
              <p:nvPr/>
            </p:nvSpPr>
            <p:spPr bwMode="auto">
              <a:xfrm>
                <a:off x="3041" y="3646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752" name="Rectangle 27"/>
              <p:cNvSpPr>
                <a:spLocks noChangeArrowheads="1"/>
              </p:cNvSpPr>
              <p:nvPr/>
            </p:nvSpPr>
            <p:spPr bwMode="auto">
              <a:xfrm>
                <a:off x="2777" y="3854"/>
                <a:ext cx="192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53" name="Freeform 28"/>
              <p:cNvSpPr>
                <a:spLocks/>
              </p:cNvSpPr>
              <p:nvPr/>
            </p:nvSpPr>
            <p:spPr bwMode="auto">
              <a:xfrm>
                <a:off x="3038" y="3621"/>
                <a:ext cx="148" cy="76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754" name="AutoShape 29"/>
              <p:cNvSpPr>
                <a:spLocks noChangeArrowheads="1"/>
              </p:cNvSpPr>
              <p:nvPr/>
            </p:nvSpPr>
            <p:spPr bwMode="auto">
              <a:xfrm>
                <a:off x="2678" y="3567"/>
                <a:ext cx="464" cy="183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55" name="Rectangle 30"/>
              <p:cNvSpPr>
                <a:spLocks noChangeArrowheads="1"/>
              </p:cNvSpPr>
              <p:nvPr/>
            </p:nvSpPr>
            <p:spPr bwMode="auto">
              <a:xfrm>
                <a:off x="2675" y="3660"/>
                <a:ext cx="600" cy="314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56" name="Rectangle 31"/>
              <p:cNvSpPr>
                <a:spLocks noChangeArrowheads="1"/>
              </p:cNvSpPr>
              <p:nvPr/>
            </p:nvSpPr>
            <p:spPr bwMode="auto">
              <a:xfrm>
                <a:off x="2745" y="3823"/>
                <a:ext cx="324" cy="12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57" name="AutoShape 32"/>
              <p:cNvSpPr>
                <a:spLocks noChangeArrowheads="1"/>
              </p:cNvSpPr>
              <p:nvPr/>
            </p:nvSpPr>
            <p:spPr bwMode="auto">
              <a:xfrm>
                <a:off x="2688" y="3583"/>
                <a:ext cx="448" cy="18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58" name="Line 34"/>
              <p:cNvSpPr>
                <a:spLocks noChangeShapeType="1"/>
              </p:cNvSpPr>
              <p:nvPr/>
            </p:nvSpPr>
            <p:spPr bwMode="auto">
              <a:xfrm>
                <a:off x="2667" y="6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59" name="Line 35"/>
              <p:cNvSpPr>
                <a:spLocks noChangeShapeType="1"/>
              </p:cNvSpPr>
              <p:nvPr/>
            </p:nvSpPr>
            <p:spPr bwMode="auto">
              <a:xfrm>
                <a:off x="2667" y="7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60" name="Line 36"/>
              <p:cNvSpPr>
                <a:spLocks noChangeShapeType="1"/>
              </p:cNvSpPr>
              <p:nvPr/>
            </p:nvSpPr>
            <p:spPr bwMode="auto">
              <a:xfrm>
                <a:off x="2667" y="844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61" name="Line 37"/>
              <p:cNvSpPr>
                <a:spLocks noChangeShapeType="1"/>
              </p:cNvSpPr>
              <p:nvPr/>
            </p:nvSpPr>
            <p:spPr bwMode="auto">
              <a:xfrm>
                <a:off x="2670" y="9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62" name="Line 38"/>
              <p:cNvSpPr>
                <a:spLocks noChangeShapeType="1"/>
              </p:cNvSpPr>
              <p:nvPr/>
            </p:nvSpPr>
            <p:spPr bwMode="auto">
              <a:xfrm>
                <a:off x="2667" y="10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63" name="Line 39"/>
              <p:cNvSpPr>
                <a:spLocks noChangeShapeType="1"/>
              </p:cNvSpPr>
              <p:nvPr/>
            </p:nvSpPr>
            <p:spPr bwMode="auto">
              <a:xfrm>
                <a:off x="2667" y="114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64" name="Rectangle 40"/>
              <p:cNvSpPr>
                <a:spLocks noChangeArrowheads="1"/>
              </p:cNvSpPr>
              <p:nvPr/>
            </p:nvSpPr>
            <p:spPr bwMode="auto">
              <a:xfrm>
                <a:off x="2741" y="506"/>
                <a:ext cx="335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)abdMbUg</a:t>
                </a:r>
              </a:p>
            </p:txBody>
          </p:sp>
          <p:sp>
            <p:nvSpPr>
              <p:cNvPr id="68765" name="Rectangle 41"/>
              <p:cNvSpPr>
                <a:spLocks noChangeArrowheads="1"/>
              </p:cNvSpPr>
              <p:nvPr/>
            </p:nvSpPr>
            <p:spPr bwMode="auto">
              <a:xfrm>
                <a:off x="2690" y="590"/>
                <a:ext cx="442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dMNwgl¥dMbUg</a:t>
                </a:r>
              </a:p>
            </p:txBody>
          </p:sp>
          <p:sp>
            <p:nvSpPr>
              <p:cNvPr id="68766" name="Rectangle 42"/>
              <p:cNvSpPr>
                <a:spLocks noChangeArrowheads="1"/>
              </p:cNvSpPr>
              <p:nvPr/>
            </p:nvSpPr>
            <p:spPr bwMode="auto">
              <a:xfrm>
                <a:off x="2695" y="690"/>
                <a:ext cx="402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RKYsardMbUg</a:t>
                </a:r>
              </a:p>
            </p:txBody>
          </p:sp>
          <p:sp>
            <p:nvSpPr>
              <p:cNvPr id="68767" name="Rectangle 43"/>
              <p:cNvSpPr>
                <a:spLocks noChangeArrowheads="1"/>
              </p:cNvSpPr>
              <p:nvPr/>
            </p:nvSpPr>
            <p:spPr bwMode="auto">
              <a:xfrm>
                <a:off x="2690" y="806"/>
                <a:ext cx="429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XatkrdMbUg</a:t>
                </a:r>
              </a:p>
            </p:txBody>
          </p:sp>
          <p:sp>
            <p:nvSpPr>
              <p:cNvPr id="68768" name="Rectangle 44"/>
              <p:cNvSpPr>
                <a:spLocks noChangeArrowheads="1"/>
              </p:cNvSpPr>
              <p:nvPr/>
            </p:nvSpPr>
            <p:spPr bwMode="auto">
              <a:xfrm>
                <a:off x="2627" y="906"/>
                <a:ext cx="54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TwkCMnn; ¼ \nÞFnU</a:t>
                </a:r>
              </a:p>
            </p:txBody>
          </p:sp>
          <p:sp>
            <p:nvSpPr>
              <p:cNvPr id="68769" name="Rectangle 45"/>
              <p:cNvSpPr>
                <a:spLocks noChangeArrowheads="1"/>
              </p:cNvSpPr>
              <p:nvPr/>
            </p:nvSpPr>
            <p:spPr bwMode="auto">
              <a:xfrm>
                <a:off x="2757" y="1002"/>
                <a:ext cx="35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b:b)abil</a:t>
                </a:r>
              </a:p>
            </p:txBody>
          </p:sp>
          <p:sp>
            <p:nvSpPr>
              <p:cNvPr id="68770" name="Rectangle 46"/>
              <p:cNvSpPr>
                <a:spLocks noChangeArrowheads="1"/>
              </p:cNvSpPr>
              <p:nvPr/>
            </p:nvSpPr>
            <p:spPr bwMode="auto">
              <a:xfrm>
                <a:off x="2647" y="312"/>
                <a:ext cx="383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>
                    <a:solidFill>
                      <a:srgbClr val="000000"/>
                    </a:solidFill>
                    <a:latin typeface="Limon S1" charset="0"/>
                  </a:rPr>
                  <a:t>karbegáIt</a:t>
                </a:r>
              </a:p>
            </p:txBody>
          </p:sp>
          <p:sp>
            <p:nvSpPr>
              <p:cNvPr id="68771" name="Rectangle 47"/>
              <p:cNvSpPr>
                <a:spLocks noChangeArrowheads="1"/>
              </p:cNvSpPr>
              <p:nvPr/>
            </p:nvSpPr>
            <p:spPr bwMode="auto">
              <a:xfrm>
                <a:off x="2602" y="394"/>
                <a:ext cx="882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mnusSRbus nigmunsSRsIdMbUg</a:t>
                </a:r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 </a:t>
                </a:r>
              </a:p>
            </p:txBody>
          </p:sp>
          <p:sp>
            <p:nvSpPr>
              <p:cNvPr id="68772" name="Line 48"/>
              <p:cNvSpPr>
                <a:spLocks noChangeShapeType="1"/>
              </p:cNvSpPr>
              <p:nvPr/>
            </p:nvSpPr>
            <p:spPr bwMode="auto">
              <a:xfrm>
                <a:off x="2703" y="164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73" name="Line 49"/>
              <p:cNvSpPr>
                <a:spLocks noChangeShapeType="1"/>
              </p:cNvSpPr>
              <p:nvPr/>
            </p:nvSpPr>
            <p:spPr bwMode="auto">
              <a:xfrm>
                <a:off x="2703" y="177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74" name="Rectangle 50"/>
              <p:cNvSpPr>
                <a:spLocks noChangeArrowheads="1"/>
              </p:cNvSpPr>
              <p:nvPr/>
            </p:nvSpPr>
            <p:spPr bwMode="auto">
              <a:xfrm>
                <a:off x="2907" y="1670"/>
                <a:ext cx="208" cy="7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75" name="Rectangle 51"/>
              <p:cNvSpPr>
                <a:spLocks noChangeArrowheads="1"/>
              </p:cNvSpPr>
              <p:nvPr/>
            </p:nvSpPr>
            <p:spPr bwMode="auto">
              <a:xfrm>
                <a:off x="2749" y="1503"/>
                <a:ext cx="451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Td - BU - Br</a:t>
                </a:r>
              </a:p>
            </p:txBody>
          </p:sp>
          <p:sp>
            <p:nvSpPr>
              <p:cNvPr id="68776" name="Rectangle 52"/>
              <p:cNvSpPr>
                <a:spLocks noChangeArrowheads="1"/>
              </p:cNvSpPr>
              <p:nvPr/>
            </p:nvSpPr>
            <p:spPr bwMode="auto">
              <a:xfrm>
                <a:off x="2812" y="1735"/>
                <a:ext cx="298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y - G</a:t>
                </a:r>
              </a:p>
            </p:txBody>
          </p:sp>
          <p:sp>
            <p:nvSpPr>
              <p:cNvPr id="68777" name="Rectangle 53"/>
              <p:cNvSpPr>
                <a:spLocks noChangeArrowheads="1"/>
              </p:cNvSpPr>
              <p:nvPr/>
            </p:nvSpPr>
            <p:spPr bwMode="auto">
              <a:xfrm>
                <a:off x="2826" y="1855"/>
                <a:ext cx="211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12</a:t>
                </a:r>
              </a:p>
            </p:txBody>
          </p:sp>
          <p:sp>
            <p:nvSpPr>
              <p:cNvPr id="68778" name="Rectangle 54"/>
              <p:cNvSpPr>
                <a:spLocks noChangeArrowheads="1"/>
              </p:cNvSpPr>
              <p:nvPr/>
            </p:nvSpPr>
            <p:spPr bwMode="auto">
              <a:xfrm>
                <a:off x="2702" y="1382"/>
                <a:ext cx="471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karRtas;ehA </a:t>
                </a:r>
              </a:p>
            </p:txBody>
          </p:sp>
          <p:sp>
            <p:nvSpPr>
              <p:cNvPr id="68779" name="Rectangle 55"/>
              <p:cNvSpPr>
                <a:spLocks noChangeArrowheads="1"/>
              </p:cNvSpPr>
              <p:nvPr/>
            </p:nvSpPr>
            <p:spPr bwMode="auto">
              <a:xfrm>
                <a:off x="2658" y="1258"/>
                <a:ext cx="370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>
                    <a:solidFill>
                      <a:srgbClr val="000000"/>
                    </a:solidFill>
                    <a:latin typeface="Limon S1" charset="0"/>
                  </a:rPr>
                  <a:t>G½R)ahaM </a:t>
                </a:r>
              </a:p>
            </p:txBody>
          </p:sp>
          <p:sp>
            <p:nvSpPr>
              <p:cNvPr id="68780" name="Rectangle 56"/>
              <p:cNvSpPr>
                <a:spLocks noChangeArrowheads="1"/>
              </p:cNvSpPr>
              <p:nvPr/>
            </p:nvSpPr>
            <p:spPr bwMode="auto">
              <a:xfrm>
                <a:off x="2798" y="1625"/>
                <a:ext cx="263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G- G</a:t>
                </a:r>
              </a:p>
            </p:txBody>
          </p:sp>
          <p:sp>
            <p:nvSpPr>
              <p:cNvPr id="68781" name="Line 57"/>
              <p:cNvSpPr>
                <a:spLocks noChangeShapeType="1"/>
              </p:cNvSpPr>
              <p:nvPr/>
            </p:nvSpPr>
            <p:spPr bwMode="auto">
              <a:xfrm>
                <a:off x="2701" y="241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82" name="Line 58"/>
              <p:cNvSpPr>
                <a:spLocks noChangeShapeType="1"/>
              </p:cNvSpPr>
              <p:nvPr/>
            </p:nvSpPr>
            <p:spPr bwMode="auto">
              <a:xfrm>
                <a:off x="2699" y="2528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83" name="Rectangle 59"/>
              <p:cNvSpPr>
                <a:spLocks noChangeArrowheads="1"/>
              </p:cNvSpPr>
              <p:nvPr/>
            </p:nvSpPr>
            <p:spPr bwMode="auto">
              <a:xfrm>
                <a:off x="2694" y="2116"/>
                <a:ext cx="322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>
                    <a:solidFill>
                      <a:srgbClr val="000000"/>
                    </a:solidFill>
                    <a:latin typeface="Limon S1" charset="0"/>
                  </a:rPr>
                  <a:t>y:UEsb</a:t>
                </a:r>
              </a:p>
            </p:txBody>
          </p:sp>
          <p:sp>
            <p:nvSpPr>
              <p:cNvPr id="68784" name="Rectangle 60"/>
              <p:cNvSpPr>
                <a:spLocks noChangeArrowheads="1"/>
              </p:cNvSpPr>
              <p:nvPr/>
            </p:nvSpPr>
            <p:spPr bwMode="auto">
              <a:xfrm>
                <a:off x="2724" y="2265"/>
                <a:ext cx="338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TasPaB</a:t>
                </a:r>
              </a:p>
            </p:txBody>
          </p:sp>
          <p:sp>
            <p:nvSpPr>
              <p:cNvPr id="68785" name="Rectangle 61"/>
              <p:cNvSpPr>
                <a:spLocks noChangeArrowheads="1"/>
              </p:cNvSpPr>
              <p:nvPr/>
            </p:nvSpPr>
            <p:spPr bwMode="auto">
              <a:xfrm>
                <a:off x="2772" y="2368"/>
                <a:ext cx="253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430</a:t>
                </a:r>
              </a:p>
            </p:txBody>
          </p:sp>
          <p:sp>
            <p:nvSpPr>
              <p:cNvPr id="68786" name="Line 62"/>
              <p:cNvSpPr>
                <a:spLocks noChangeShapeType="1"/>
              </p:cNvSpPr>
              <p:nvPr/>
            </p:nvSpPr>
            <p:spPr bwMode="auto">
              <a:xfrm>
                <a:off x="2699" y="1522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87" name="Line 63"/>
              <p:cNvSpPr>
                <a:spLocks noChangeShapeType="1"/>
              </p:cNvSpPr>
              <p:nvPr/>
            </p:nvSpPr>
            <p:spPr bwMode="auto">
              <a:xfrm>
                <a:off x="2699" y="1886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88" name="Line 64"/>
              <p:cNvSpPr>
                <a:spLocks noChangeShapeType="1"/>
              </p:cNvSpPr>
              <p:nvPr/>
            </p:nvSpPr>
            <p:spPr bwMode="auto">
              <a:xfrm>
                <a:off x="2699" y="2010"/>
                <a:ext cx="528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89" name="Line 65"/>
              <p:cNvSpPr>
                <a:spLocks noChangeShapeType="1"/>
              </p:cNvSpPr>
              <p:nvPr/>
            </p:nvSpPr>
            <p:spPr bwMode="auto">
              <a:xfrm>
                <a:off x="2699" y="2932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90" name="Line 66"/>
              <p:cNvSpPr>
                <a:spLocks noChangeShapeType="1"/>
              </p:cNvSpPr>
              <p:nvPr/>
            </p:nvSpPr>
            <p:spPr bwMode="auto">
              <a:xfrm>
                <a:off x="2699" y="3044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91" name="Line 67"/>
              <p:cNvSpPr>
                <a:spLocks noChangeShapeType="1"/>
              </p:cNvSpPr>
              <p:nvPr/>
            </p:nvSpPr>
            <p:spPr bwMode="auto">
              <a:xfrm>
                <a:off x="2699" y="3156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92" name="Line 68"/>
              <p:cNvSpPr>
                <a:spLocks noChangeShapeType="1"/>
              </p:cNvSpPr>
              <p:nvPr/>
            </p:nvSpPr>
            <p:spPr bwMode="auto">
              <a:xfrm>
                <a:off x="2699" y="3268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93" name="Line 69"/>
              <p:cNvSpPr>
                <a:spLocks noChangeShapeType="1"/>
              </p:cNvSpPr>
              <p:nvPr/>
            </p:nvSpPr>
            <p:spPr bwMode="auto">
              <a:xfrm>
                <a:off x="2707" y="3380"/>
                <a:ext cx="53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94" name="Rectangle 70"/>
              <p:cNvSpPr>
                <a:spLocks noChangeArrowheads="1"/>
              </p:cNvSpPr>
              <p:nvPr/>
            </p:nvSpPr>
            <p:spPr bwMode="auto">
              <a:xfrm>
                <a:off x="2708" y="2674"/>
                <a:ext cx="277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>
                    <a:solidFill>
                      <a:srgbClr val="000000"/>
                    </a:solidFill>
                    <a:latin typeface="Limon S1" charset="0"/>
                  </a:rPr>
                  <a:t>mU:es </a:t>
                </a:r>
              </a:p>
            </p:txBody>
          </p:sp>
          <p:sp>
            <p:nvSpPr>
              <p:cNvPr id="68795" name="Rectangle 71"/>
              <p:cNvSpPr>
                <a:spLocks noChangeArrowheads="1"/>
              </p:cNvSpPr>
              <p:nvPr/>
            </p:nvSpPr>
            <p:spPr bwMode="auto">
              <a:xfrm>
                <a:off x="2762" y="2894"/>
                <a:ext cx="322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sIuNay</a:t>
                </a:r>
              </a:p>
            </p:txBody>
          </p:sp>
          <p:sp>
            <p:nvSpPr>
              <p:cNvPr id="68796" name="Rectangle 72"/>
              <p:cNvSpPr>
                <a:spLocks noChangeArrowheads="1"/>
              </p:cNvSpPr>
              <p:nvPr/>
            </p:nvSpPr>
            <p:spPr bwMode="auto">
              <a:xfrm>
                <a:off x="2751" y="3014"/>
                <a:ext cx="363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sI- B -Bi</a:t>
                </a:r>
              </a:p>
            </p:txBody>
          </p:sp>
          <p:sp>
            <p:nvSpPr>
              <p:cNvPr id="68797" name="Rectangle 73"/>
              <p:cNvSpPr>
                <a:spLocks noChangeArrowheads="1"/>
              </p:cNvSpPr>
              <p:nvPr/>
            </p:nvSpPr>
            <p:spPr bwMode="auto">
              <a:xfrm>
                <a:off x="2752" y="3118"/>
                <a:ext cx="488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kaeds)an:a</a:t>
                </a:r>
              </a:p>
            </p:txBody>
          </p:sp>
          <p:sp>
            <p:nvSpPr>
              <p:cNvPr id="68798" name="Rectangle 74"/>
              <p:cNvSpPr>
                <a:spLocks noChangeArrowheads="1"/>
              </p:cNvSpPr>
              <p:nvPr/>
            </p:nvSpPr>
            <p:spPr bwMode="auto">
              <a:xfrm>
                <a:off x="2872" y="3242"/>
                <a:ext cx="197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40</a:t>
                </a:r>
              </a:p>
            </p:txBody>
          </p:sp>
          <p:sp>
            <p:nvSpPr>
              <p:cNvPr id="68799" name="Rectangle 75"/>
              <p:cNvSpPr>
                <a:spLocks noChangeArrowheads="1"/>
              </p:cNvSpPr>
              <p:nvPr/>
            </p:nvSpPr>
            <p:spPr bwMode="auto">
              <a:xfrm>
                <a:off x="2704" y="3330"/>
                <a:ext cx="553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esckþIGFib,ay5</a:t>
                </a:r>
              </a:p>
            </p:txBody>
          </p:sp>
          <p:sp>
            <p:nvSpPr>
              <p:cNvPr id="68800" name="Line 76"/>
              <p:cNvSpPr>
                <a:spLocks noChangeShapeType="1"/>
              </p:cNvSpPr>
              <p:nvPr/>
            </p:nvSpPr>
            <p:spPr bwMode="auto">
              <a:xfrm>
                <a:off x="2695" y="34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801" name="Rectangle 77"/>
              <p:cNvSpPr>
                <a:spLocks noChangeArrowheads="1"/>
              </p:cNvSpPr>
              <p:nvPr/>
            </p:nvSpPr>
            <p:spPr bwMode="auto">
              <a:xfrm>
                <a:off x="2711" y="2786"/>
                <a:ext cx="443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karcakecj </a:t>
                </a:r>
              </a:p>
            </p:txBody>
          </p:sp>
          <p:sp>
            <p:nvSpPr>
              <p:cNvPr id="68802" name="Line 78"/>
              <p:cNvSpPr>
                <a:spLocks noChangeShapeType="1"/>
              </p:cNvSpPr>
              <p:nvPr/>
            </p:nvSpPr>
            <p:spPr bwMode="auto">
              <a:xfrm>
                <a:off x="2667" y="56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803" name="Line 79"/>
              <p:cNvSpPr>
                <a:spLocks noChangeShapeType="1"/>
              </p:cNvSpPr>
              <p:nvPr/>
            </p:nvSpPr>
            <p:spPr bwMode="auto">
              <a:xfrm>
                <a:off x="2695" y="38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804" name="Line 80"/>
              <p:cNvSpPr>
                <a:spLocks noChangeShapeType="1"/>
              </p:cNvSpPr>
              <p:nvPr/>
            </p:nvSpPr>
            <p:spPr bwMode="auto">
              <a:xfrm>
                <a:off x="2695" y="392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805" name="Rectangle 81"/>
              <p:cNvSpPr>
                <a:spLocks noChangeArrowheads="1"/>
              </p:cNvSpPr>
              <p:nvPr/>
            </p:nvSpPr>
            <p:spPr bwMode="auto">
              <a:xfrm>
                <a:off x="2737" y="3526"/>
                <a:ext cx="272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>
                    <a:solidFill>
                      <a:srgbClr val="000000"/>
                    </a:solidFill>
                    <a:latin typeface="Limon S1" charset="0"/>
                  </a:rPr>
                  <a:t>y:UesV</a:t>
                </a:r>
              </a:p>
            </p:txBody>
          </p:sp>
          <p:sp>
            <p:nvSpPr>
              <p:cNvPr id="68806" name="Rectangle 82"/>
              <p:cNvSpPr>
                <a:spLocks noChangeArrowheads="1"/>
              </p:cNvSpPr>
              <p:nvPr/>
            </p:nvSpPr>
            <p:spPr bwMode="auto">
              <a:xfrm>
                <a:off x="2698" y="3666"/>
                <a:ext cx="499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eyrIxUr ¼ éGy</a:t>
                </a:r>
              </a:p>
            </p:txBody>
          </p:sp>
          <p:sp>
            <p:nvSpPr>
              <p:cNvPr id="68807" name="Rectangle 83"/>
              <p:cNvSpPr>
                <a:spLocks noChangeArrowheads="1"/>
              </p:cNvSpPr>
              <p:nvPr/>
            </p:nvSpPr>
            <p:spPr bwMode="auto">
              <a:xfrm>
                <a:off x="2686" y="3766"/>
                <a:ext cx="55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karEbgEckTwkdI </a:t>
                </a:r>
              </a:p>
            </p:txBody>
          </p:sp>
        </p:grpSp>
        <p:grpSp>
          <p:nvGrpSpPr>
            <p:cNvPr id="68689" name="Group 294"/>
            <p:cNvGrpSpPr>
              <a:grpSpLocks/>
            </p:cNvGrpSpPr>
            <p:nvPr/>
          </p:nvGrpSpPr>
          <p:grpSpPr bwMode="auto">
            <a:xfrm>
              <a:off x="4091" y="328"/>
              <a:ext cx="1056" cy="1634"/>
              <a:chOff x="4091" y="328"/>
              <a:chExt cx="1056" cy="1634"/>
            </a:xfrm>
          </p:grpSpPr>
          <p:sp>
            <p:nvSpPr>
              <p:cNvPr id="68690" name="Freeform 85"/>
              <p:cNvSpPr>
                <a:spLocks/>
              </p:cNvSpPr>
              <p:nvPr/>
            </p:nvSpPr>
            <p:spPr bwMode="auto">
              <a:xfrm>
                <a:off x="4631" y="880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91" name="Freeform 86"/>
              <p:cNvSpPr>
                <a:spLocks/>
              </p:cNvSpPr>
              <p:nvPr/>
            </p:nvSpPr>
            <p:spPr bwMode="auto">
              <a:xfrm>
                <a:off x="4623" y="452"/>
                <a:ext cx="129" cy="41"/>
              </a:xfrm>
              <a:custGeom>
                <a:avLst/>
                <a:gdLst>
                  <a:gd name="T0" fmla="*/ 128 w 129"/>
                  <a:gd name="T1" fmla="*/ 40 h 41"/>
                  <a:gd name="T2" fmla="*/ 0 w 129"/>
                  <a:gd name="T3" fmla="*/ 40 h 41"/>
                  <a:gd name="T4" fmla="*/ 0 w 129"/>
                  <a:gd name="T5" fmla="*/ 0 h 41"/>
                  <a:gd name="T6" fmla="*/ 128 w 129"/>
                  <a:gd name="T7" fmla="*/ 40 h 4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1"/>
                  <a:gd name="T14" fmla="*/ 129 w 129"/>
                  <a:gd name="T15" fmla="*/ 41 h 4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1">
                    <a:moveTo>
                      <a:pt x="128" y="40"/>
                    </a:moveTo>
                    <a:lnTo>
                      <a:pt x="0" y="40"/>
                    </a:lnTo>
                    <a:lnTo>
                      <a:pt x="0" y="0"/>
                    </a:lnTo>
                    <a:lnTo>
                      <a:pt x="128" y="4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92" name="Freeform 87"/>
              <p:cNvSpPr>
                <a:spLocks/>
              </p:cNvSpPr>
              <p:nvPr/>
            </p:nvSpPr>
            <p:spPr bwMode="auto">
              <a:xfrm>
                <a:off x="4615" y="452"/>
                <a:ext cx="137" cy="49"/>
              </a:xfrm>
              <a:custGeom>
                <a:avLst/>
                <a:gdLst>
                  <a:gd name="T0" fmla="*/ 136 w 137"/>
                  <a:gd name="T1" fmla="*/ 48 h 49"/>
                  <a:gd name="T2" fmla="*/ 0 w 137"/>
                  <a:gd name="T3" fmla="*/ 48 h 49"/>
                  <a:gd name="T4" fmla="*/ 0 w 137"/>
                  <a:gd name="T5" fmla="*/ 0 h 49"/>
                  <a:gd name="T6" fmla="*/ 0 60000 65536"/>
                  <a:gd name="T7" fmla="*/ 0 60000 65536"/>
                  <a:gd name="T8" fmla="*/ 0 60000 65536"/>
                  <a:gd name="T9" fmla="*/ 0 w 137"/>
                  <a:gd name="T10" fmla="*/ 0 h 49"/>
                  <a:gd name="T11" fmla="*/ 137 w 137"/>
                  <a:gd name="T12" fmla="*/ 49 h 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7" h="49">
                    <a:moveTo>
                      <a:pt x="136" y="48"/>
                    </a:move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 w="254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93" name="Rectangle 88"/>
              <p:cNvSpPr>
                <a:spLocks noChangeArrowheads="1"/>
              </p:cNvSpPr>
              <p:nvPr/>
            </p:nvSpPr>
            <p:spPr bwMode="auto">
              <a:xfrm>
                <a:off x="4328" y="618"/>
                <a:ext cx="222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800" b="1">
                    <a:solidFill>
                      <a:srgbClr val="000000"/>
                    </a:solidFill>
                    <a:latin typeface="Helvetica" charset="0"/>
                  </a:rPr>
                  <a:t>350</a:t>
                </a:r>
              </a:p>
            </p:txBody>
          </p:sp>
          <p:sp>
            <p:nvSpPr>
              <p:cNvPr id="68694" name="Freeform 89"/>
              <p:cNvSpPr>
                <a:spLocks/>
              </p:cNvSpPr>
              <p:nvPr/>
            </p:nvSpPr>
            <p:spPr bwMode="auto">
              <a:xfrm>
                <a:off x="4623" y="444"/>
                <a:ext cx="129" cy="49"/>
              </a:xfrm>
              <a:custGeom>
                <a:avLst/>
                <a:gdLst>
                  <a:gd name="T0" fmla="*/ 128 w 129"/>
                  <a:gd name="T1" fmla="*/ 48 h 49"/>
                  <a:gd name="T2" fmla="*/ 0 w 129"/>
                  <a:gd name="T3" fmla="*/ 48 h 49"/>
                  <a:gd name="T4" fmla="*/ 0 w 129"/>
                  <a:gd name="T5" fmla="*/ 0 h 49"/>
                  <a:gd name="T6" fmla="*/ 128 w 129"/>
                  <a:gd name="T7" fmla="*/ 48 h 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9"/>
                  <a:gd name="T13" fmla="*/ 0 h 49"/>
                  <a:gd name="T14" fmla="*/ 129 w 129"/>
                  <a:gd name="T15" fmla="*/ 49 h 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9" h="49">
                    <a:moveTo>
                      <a:pt x="128" y="48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128" y="48"/>
                    </a:lnTo>
                  </a:path>
                </a:pathLst>
              </a:custGeom>
              <a:solidFill>
                <a:srgbClr val="5F5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695" name="AutoShape 90"/>
              <p:cNvSpPr>
                <a:spLocks noChangeArrowheads="1"/>
              </p:cNvSpPr>
              <p:nvPr/>
            </p:nvSpPr>
            <p:spPr bwMode="auto">
              <a:xfrm>
                <a:off x="4156" y="364"/>
                <a:ext cx="460" cy="154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96" name="Rectangle 91"/>
              <p:cNvSpPr>
                <a:spLocks noChangeArrowheads="1"/>
              </p:cNvSpPr>
              <p:nvPr/>
            </p:nvSpPr>
            <p:spPr bwMode="auto">
              <a:xfrm>
                <a:off x="4155" y="463"/>
                <a:ext cx="600" cy="27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97" name="AutoShape 92"/>
              <p:cNvSpPr>
                <a:spLocks noChangeArrowheads="1"/>
              </p:cNvSpPr>
              <p:nvPr/>
            </p:nvSpPr>
            <p:spPr bwMode="auto">
              <a:xfrm>
                <a:off x="4168" y="380"/>
                <a:ext cx="436" cy="15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98" name="AutoShape 93"/>
              <p:cNvSpPr>
                <a:spLocks noChangeArrowheads="1"/>
              </p:cNvSpPr>
              <p:nvPr/>
            </p:nvSpPr>
            <p:spPr bwMode="auto">
              <a:xfrm>
                <a:off x="4150" y="806"/>
                <a:ext cx="469" cy="178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699" name="Rectangle 94"/>
              <p:cNvSpPr>
                <a:spLocks noChangeArrowheads="1"/>
              </p:cNvSpPr>
              <p:nvPr/>
            </p:nvSpPr>
            <p:spPr bwMode="auto">
              <a:xfrm>
                <a:off x="4149" y="909"/>
                <a:ext cx="612" cy="1053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00" name="AutoShape 95"/>
              <p:cNvSpPr>
                <a:spLocks noChangeArrowheads="1"/>
              </p:cNvSpPr>
              <p:nvPr/>
            </p:nvSpPr>
            <p:spPr bwMode="auto">
              <a:xfrm>
                <a:off x="4162" y="826"/>
                <a:ext cx="445" cy="67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68" name="Rectangle 96"/>
              <p:cNvSpPr>
                <a:spLocks noChangeArrowheads="1"/>
              </p:cNvSpPr>
              <p:nvPr/>
            </p:nvSpPr>
            <p:spPr bwMode="auto">
              <a:xfrm>
                <a:off x="4536" y="704"/>
                <a:ext cx="611" cy="22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800" b="1" dirty="0">
                    <a:solidFill>
                      <a:srgbClr val="FFFF00"/>
                    </a:solidFill>
                    <a:latin typeface="Limon S1" pitchFamily="2" charset="0"/>
                    <a:ea typeface="+mn-ea"/>
                    <a:cs typeface="+mn-cs"/>
                  </a:rPr>
                  <a:t>¬1000 </a:t>
                </a:r>
                <a:r>
                  <a:rPr lang="en-US" sz="1800" b="1" dirty="0" err="1">
                    <a:solidFill>
                      <a:srgbClr val="FFFF00"/>
                    </a:solidFill>
                    <a:latin typeface="Limon S1" pitchFamily="2" charset="0"/>
                    <a:ea typeface="+mn-ea"/>
                    <a:cs typeface="+mn-cs"/>
                  </a:rPr>
                  <a:t>m</a:t>
                </a:r>
                <a:r>
                  <a:rPr lang="en-US" sz="1800" b="1" dirty="0">
                    <a:solidFill>
                      <a:srgbClr val="FFFF00"/>
                    </a:solidFill>
                    <a:latin typeface="Limon S1" pitchFamily="2" charset="0"/>
                    <a:ea typeface="+mn-ea"/>
                    <a:cs typeface="+mn-cs"/>
                  </a:rPr>
                  <a:t>&gt;K&gt;</a:t>
                </a:r>
                <a:r>
                  <a:rPr lang="en-US" sz="1800" b="1" dirty="0" err="1">
                    <a:solidFill>
                      <a:srgbClr val="FFFF00"/>
                    </a:solidFill>
                    <a:latin typeface="Limon S1" pitchFamily="2" charset="0"/>
                    <a:ea typeface="+mn-ea"/>
                    <a:cs typeface="+mn-cs"/>
                  </a:rPr>
                  <a:t>s</a:t>
                </a:r>
                <a:r>
                  <a:rPr lang="en-US" sz="1800" b="1" dirty="0">
                    <a:solidFill>
                      <a:srgbClr val="FFFF00"/>
                    </a:solidFill>
                    <a:latin typeface="Limon S1" pitchFamily="2" charset="0"/>
                    <a:ea typeface="+mn-ea"/>
                    <a:cs typeface="+mn-cs"/>
                  </a:rPr>
                  <a:t>¦</a:t>
                </a:r>
              </a:p>
            </p:txBody>
          </p:sp>
          <p:sp>
            <p:nvSpPr>
              <p:cNvPr id="68702" name="Line 97"/>
              <p:cNvSpPr>
                <a:spLocks noChangeShapeType="1"/>
              </p:cNvSpPr>
              <p:nvPr/>
            </p:nvSpPr>
            <p:spPr bwMode="auto">
              <a:xfrm>
                <a:off x="4179" y="59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03" name="Line 98"/>
              <p:cNvSpPr>
                <a:spLocks noChangeShapeType="1"/>
              </p:cNvSpPr>
              <p:nvPr/>
            </p:nvSpPr>
            <p:spPr bwMode="auto">
              <a:xfrm>
                <a:off x="4175" y="700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04" name="Rectangle 99"/>
              <p:cNvSpPr>
                <a:spLocks noChangeArrowheads="1"/>
              </p:cNvSpPr>
              <p:nvPr/>
            </p:nvSpPr>
            <p:spPr bwMode="auto">
              <a:xfrm>
                <a:off x="4312" y="570"/>
                <a:ext cx="236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400" b="1">
                    <a:solidFill>
                      <a:srgbClr val="000000"/>
                    </a:solidFill>
                    <a:latin typeface="Limon S1" charset="0"/>
                  </a:rPr>
                  <a:t>350</a:t>
                </a:r>
              </a:p>
            </p:txBody>
          </p:sp>
          <p:sp>
            <p:nvSpPr>
              <p:cNvPr id="68705" name="Rectangle 100"/>
              <p:cNvSpPr>
                <a:spLocks noChangeArrowheads="1"/>
              </p:cNvSpPr>
              <p:nvPr/>
            </p:nvSpPr>
            <p:spPr bwMode="auto">
              <a:xfrm>
                <a:off x="4188" y="456"/>
                <a:ext cx="42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BYkecAhVay</a:t>
                </a:r>
              </a:p>
            </p:txBody>
          </p:sp>
          <p:sp>
            <p:nvSpPr>
              <p:cNvPr id="68706" name="Rectangle 101"/>
              <p:cNvSpPr>
                <a:spLocks noChangeArrowheads="1"/>
              </p:cNvSpPr>
              <p:nvPr/>
            </p:nvSpPr>
            <p:spPr bwMode="auto">
              <a:xfrm>
                <a:off x="4109" y="328"/>
                <a:ext cx="505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800" b="1">
                    <a:solidFill>
                      <a:srgbClr val="000000"/>
                    </a:solidFill>
                    <a:latin typeface="Limon S1" charset="0"/>
                  </a:rPr>
                  <a:t>GnaFibetyü</a:t>
                </a:r>
              </a:p>
            </p:txBody>
          </p:sp>
          <p:sp>
            <p:nvSpPr>
              <p:cNvPr id="68707" name="Line 102"/>
              <p:cNvSpPr>
                <a:spLocks noChangeShapeType="1"/>
              </p:cNvSpPr>
              <p:nvPr/>
            </p:nvSpPr>
            <p:spPr bwMode="auto">
              <a:xfrm>
                <a:off x="4175" y="112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08" name="Line 103"/>
              <p:cNvSpPr>
                <a:spLocks noChangeShapeType="1"/>
              </p:cNvSpPr>
              <p:nvPr/>
            </p:nvSpPr>
            <p:spPr bwMode="auto">
              <a:xfrm>
                <a:off x="4167" y="1564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09" name="Line 104"/>
              <p:cNvSpPr>
                <a:spLocks noChangeShapeType="1"/>
              </p:cNvSpPr>
              <p:nvPr/>
            </p:nvSpPr>
            <p:spPr bwMode="auto">
              <a:xfrm>
                <a:off x="4167" y="167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77" name="Rectangle 105"/>
              <p:cNvSpPr>
                <a:spLocks noChangeArrowheads="1"/>
              </p:cNvSpPr>
              <p:nvPr/>
            </p:nvSpPr>
            <p:spPr bwMode="auto">
              <a:xfrm>
                <a:off x="4095" y="984"/>
                <a:ext cx="683" cy="2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4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Limon S1" charset="0"/>
                  </a:rPr>
                  <a:t>•••</a:t>
                </a:r>
                <a:r>
                  <a:rPr lang="en-US" sz="16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Limon S1" charset="0"/>
                  </a:rPr>
                  <a:t> kar)ak;Ebk </a:t>
                </a:r>
                <a:r>
                  <a:rPr lang="en-US" sz="14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Limon S1" charset="0"/>
                  </a:rPr>
                  <a:t>•••</a:t>
                </a:r>
              </a:p>
            </p:txBody>
          </p:sp>
          <p:sp>
            <p:nvSpPr>
              <p:cNvPr id="68711" name="Rectangle 107"/>
              <p:cNvSpPr>
                <a:spLocks noChangeArrowheads="1"/>
              </p:cNvSpPr>
              <p:nvPr/>
            </p:nvSpPr>
            <p:spPr bwMode="auto">
              <a:xfrm>
                <a:off x="4208" y="1314"/>
                <a:ext cx="473" cy="21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10           2</a:t>
                </a:r>
              </a:p>
            </p:txBody>
          </p:sp>
          <p:sp>
            <p:nvSpPr>
              <p:cNvPr id="68712" name="Rectangle 108"/>
              <p:cNvSpPr>
                <a:spLocks noChangeArrowheads="1"/>
              </p:cNvSpPr>
              <p:nvPr/>
            </p:nvSpPr>
            <p:spPr bwMode="auto">
              <a:xfrm>
                <a:off x="4156" y="1546"/>
                <a:ext cx="570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20-y      20-r</a:t>
                </a:r>
              </a:p>
            </p:txBody>
          </p:sp>
          <p:sp>
            <p:nvSpPr>
              <p:cNvPr id="68713" name="Rectangle 109"/>
              <p:cNvSpPr>
                <a:spLocks noChangeArrowheads="1"/>
              </p:cNvSpPr>
              <p:nvPr/>
            </p:nvSpPr>
            <p:spPr bwMode="auto">
              <a:xfrm>
                <a:off x="4143" y="1650"/>
                <a:ext cx="545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200        350</a:t>
                </a:r>
              </a:p>
            </p:txBody>
          </p:sp>
          <p:sp>
            <p:nvSpPr>
              <p:cNvPr id="68714" name="Rectangle 110"/>
              <p:cNvSpPr>
                <a:spLocks noChangeArrowheads="1"/>
              </p:cNvSpPr>
              <p:nvPr/>
            </p:nvSpPr>
            <p:spPr bwMode="auto">
              <a:xfrm>
                <a:off x="4095" y="1744"/>
                <a:ext cx="862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 Gaes</a:t>
                </a:r>
                <a:r>
                  <a:rPr lang="ja-JP" altLang="en-US" sz="1600" b="1">
                    <a:solidFill>
                      <a:srgbClr val="000000"/>
                    </a:solidFill>
                    <a:latin typeface="Limon S1" charset="0"/>
                  </a:rPr>
                  <a:t>‘</a:t>
                </a:r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Ír      )ab</a:t>
                </a:r>
                <a:r>
                  <a:rPr lang="ja-JP" altLang="en-US" sz="1600" b="1">
                    <a:solidFill>
                      <a:srgbClr val="000000"/>
                    </a:solidFill>
                    <a:latin typeface="Limon S1" charset="0"/>
                  </a:rPr>
                  <a:t>‘</a:t>
                </a:r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ÍLÚn</a:t>
                </a:r>
              </a:p>
            </p:txBody>
          </p:sp>
          <p:sp>
            <p:nvSpPr>
              <p:cNvPr id="68715" name="Line 111"/>
              <p:cNvSpPr>
                <a:spLocks noChangeShapeType="1"/>
              </p:cNvSpPr>
              <p:nvPr/>
            </p:nvSpPr>
            <p:spPr bwMode="auto">
              <a:xfrm>
                <a:off x="4175" y="178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16" name="Rectangle 112"/>
              <p:cNvSpPr>
                <a:spLocks noChangeArrowheads="1"/>
              </p:cNvSpPr>
              <p:nvPr/>
            </p:nvSpPr>
            <p:spPr bwMode="auto">
              <a:xfrm>
                <a:off x="4121" y="1090"/>
                <a:ext cx="646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xageCIg     xagt,Úg </a:t>
                </a:r>
              </a:p>
            </p:txBody>
          </p:sp>
          <p:sp>
            <p:nvSpPr>
              <p:cNvPr id="68717" name="Line 113"/>
              <p:cNvSpPr>
                <a:spLocks noChangeShapeType="1"/>
              </p:cNvSpPr>
              <p:nvPr/>
            </p:nvSpPr>
            <p:spPr bwMode="auto">
              <a:xfrm>
                <a:off x="4171" y="1900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18" name="Line 114"/>
              <p:cNvSpPr>
                <a:spLocks noChangeShapeType="1"/>
              </p:cNvSpPr>
              <p:nvPr/>
            </p:nvSpPr>
            <p:spPr bwMode="auto">
              <a:xfrm>
                <a:off x="4447" y="1176"/>
                <a:ext cx="0" cy="760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6387" name="Rectangle 115"/>
              <p:cNvSpPr>
                <a:spLocks noChangeArrowheads="1"/>
              </p:cNvSpPr>
              <p:nvPr/>
            </p:nvSpPr>
            <p:spPr bwMode="auto">
              <a:xfrm>
                <a:off x="4218" y="1418"/>
                <a:ext cx="386" cy="2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Limon S1" charset="0"/>
                  </a:rPr>
                  <a:t>BYk eha ra</a:t>
                </a:r>
              </a:p>
            </p:txBody>
          </p:sp>
          <p:sp>
            <p:nvSpPr>
              <p:cNvPr id="68720" name="Line 116"/>
              <p:cNvSpPr>
                <a:spLocks noChangeShapeType="1"/>
              </p:cNvSpPr>
              <p:nvPr/>
            </p:nvSpPr>
            <p:spPr bwMode="auto">
              <a:xfrm>
                <a:off x="4243" y="1024"/>
                <a:ext cx="464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21" name="Rectangle 117"/>
              <p:cNvSpPr>
                <a:spLocks noChangeArrowheads="1"/>
              </p:cNvSpPr>
              <p:nvPr/>
            </p:nvSpPr>
            <p:spPr bwMode="auto">
              <a:xfrm>
                <a:off x="4207" y="868"/>
                <a:ext cx="354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s- d-s</a:t>
                </a:r>
              </a:p>
            </p:txBody>
          </p:sp>
          <p:sp>
            <p:nvSpPr>
              <p:cNvPr id="68722" name="Line 118"/>
              <p:cNvSpPr>
                <a:spLocks noChangeShapeType="1"/>
              </p:cNvSpPr>
              <p:nvPr/>
            </p:nvSpPr>
            <p:spPr bwMode="auto">
              <a:xfrm>
                <a:off x="4171" y="1348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23" name="Line 119"/>
              <p:cNvSpPr>
                <a:spLocks noChangeShapeType="1"/>
              </p:cNvSpPr>
              <p:nvPr/>
            </p:nvSpPr>
            <p:spPr bwMode="auto">
              <a:xfrm flipV="1">
                <a:off x="4175" y="1452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24" name="Line 120"/>
              <p:cNvSpPr>
                <a:spLocks noChangeShapeType="1"/>
              </p:cNvSpPr>
              <p:nvPr/>
            </p:nvSpPr>
            <p:spPr bwMode="auto">
              <a:xfrm flipV="1">
                <a:off x="4175" y="1236"/>
                <a:ext cx="55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25" name="Rectangle 121"/>
              <p:cNvSpPr>
                <a:spLocks noChangeArrowheads="1"/>
              </p:cNvSpPr>
              <p:nvPr/>
            </p:nvSpPr>
            <p:spPr bwMode="auto">
              <a:xfrm>
                <a:off x="4109" y="744"/>
                <a:ext cx="527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 algn="ctr"/>
                <a:r>
                  <a:rPr lang="en-US" sz="1800" b="1">
                    <a:solidFill>
                      <a:srgbClr val="000000"/>
                    </a:solidFill>
                    <a:latin typeface="Limon S1" charset="0"/>
                  </a:rPr>
                  <a:t>esþc</a:t>
                </a:r>
              </a:p>
            </p:txBody>
          </p:sp>
          <p:sp>
            <p:nvSpPr>
              <p:cNvPr id="68726" name="Rectangle 122"/>
              <p:cNvSpPr>
                <a:spLocks noChangeArrowheads="1"/>
              </p:cNvSpPr>
              <p:nvPr/>
            </p:nvSpPr>
            <p:spPr bwMode="auto">
              <a:xfrm>
                <a:off x="4415" y="1210"/>
                <a:ext cx="359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yUda </a:t>
                </a:r>
              </a:p>
            </p:txBody>
          </p:sp>
          <p:sp>
            <p:nvSpPr>
              <p:cNvPr id="68727" name="Line 123"/>
              <p:cNvSpPr>
                <a:spLocks noChangeShapeType="1"/>
              </p:cNvSpPr>
              <p:nvPr/>
            </p:nvSpPr>
            <p:spPr bwMode="auto">
              <a:xfrm>
                <a:off x="4439" y="1132"/>
                <a:ext cx="12" cy="328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28" name="Line 124"/>
              <p:cNvSpPr>
                <a:spLocks noChangeShapeType="1"/>
              </p:cNvSpPr>
              <p:nvPr/>
            </p:nvSpPr>
            <p:spPr bwMode="auto">
              <a:xfrm>
                <a:off x="4175" y="1016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729" name="Rectangle 106"/>
              <p:cNvSpPr>
                <a:spLocks noChangeArrowheads="1"/>
              </p:cNvSpPr>
              <p:nvPr/>
            </p:nvSpPr>
            <p:spPr bwMode="auto">
              <a:xfrm>
                <a:off x="4091" y="1214"/>
                <a:ext cx="443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G</a:t>
                </a:r>
                <a:r>
                  <a:rPr lang="ja-JP" altLang="en-US" sz="1600" b="1">
                    <a:solidFill>
                      <a:srgbClr val="000000"/>
                    </a:solidFill>
                    <a:latin typeface="Limon S1" charset="0"/>
                  </a:rPr>
                  <a:t>‘</a:t>
                </a:r>
                <a:r>
                  <a:rPr lang="en-US" sz="1600" b="1">
                    <a:solidFill>
                      <a:srgbClr val="000000"/>
                    </a:solidFill>
                    <a:latin typeface="Limon S1" charset="0"/>
                  </a:rPr>
                  <a:t>ÍRsaEGl</a:t>
                </a:r>
              </a:p>
            </p:txBody>
          </p:sp>
        </p:grpSp>
      </p:grpSp>
      <p:sp>
        <p:nvSpPr>
          <p:cNvPr id="566506" name="AutoShape 234"/>
          <p:cNvSpPr>
            <a:spLocks noChangeArrowheads="1"/>
          </p:cNvSpPr>
          <p:nvPr/>
        </p:nvSpPr>
        <p:spPr bwMode="auto">
          <a:xfrm rot="-17879782">
            <a:off x="7027863" y="3086100"/>
            <a:ext cx="1676400" cy="463550"/>
          </a:xfrm>
          <a:prstGeom prst="leftArrow">
            <a:avLst>
              <a:gd name="adj1" fmla="val 50000"/>
              <a:gd name="adj2" fmla="val 90411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6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6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6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6463" grpId="0" animBg="1"/>
      <p:bldP spid="566467" grpId="0" animBg="1"/>
      <p:bldP spid="56650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69635" name="Oval 4"/>
          <p:cNvSpPr>
            <a:spLocks noChangeArrowheads="1"/>
          </p:cNvSpPr>
          <p:nvPr/>
        </p:nvSpPr>
        <p:spPr bwMode="auto">
          <a:xfrm>
            <a:off x="2136775" y="1092200"/>
            <a:ext cx="5054600" cy="4902200"/>
          </a:xfrm>
          <a:prstGeom prst="ellipse">
            <a:avLst/>
          </a:prstGeom>
          <a:noFill/>
          <a:ln w="76200">
            <a:solidFill>
              <a:srgbClr val="85858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6" name="Freeform 5"/>
          <p:cNvSpPr>
            <a:spLocks/>
          </p:cNvSpPr>
          <p:nvPr/>
        </p:nvSpPr>
        <p:spPr bwMode="auto">
          <a:xfrm>
            <a:off x="4595813" y="942975"/>
            <a:ext cx="1262062" cy="517525"/>
          </a:xfrm>
          <a:custGeom>
            <a:avLst/>
            <a:gdLst>
              <a:gd name="T0" fmla="*/ 32 w 795"/>
              <a:gd name="T1" fmla="*/ 13 h 326"/>
              <a:gd name="T2" fmla="*/ 5 w 795"/>
              <a:gd name="T3" fmla="*/ 41 h 326"/>
              <a:gd name="T4" fmla="*/ 14 w 795"/>
              <a:gd name="T5" fmla="*/ 160 h 326"/>
              <a:gd name="T6" fmla="*/ 78 w 795"/>
              <a:gd name="T7" fmla="*/ 178 h 326"/>
              <a:gd name="T8" fmla="*/ 225 w 795"/>
              <a:gd name="T9" fmla="*/ 188 h 326"/>
              <a:gd name="T10" fmla="*/ 326 w 795"/>
              <a:gd name="T11" fmla="*/ 215 h 326"/>
              <a:gd name="T12" fmla="*/ 409 w 795"/>
              <a:gd name="T13" fmla="*/ 243 h 326"/>
              <a:gd name="T14" fmla="*/ 510 w 795"/>
              <a:gd name="T15" fmla="*/ 280 h 326"/>
              <a:gd name="T16" fmla="*/ 658 w 795"/>
              <a:gd name="T17" fmla="*/ 326 h 326"/>
              <a:gd name="T18" fmla="*/ 795 w 795"/>
              <a:gd name="T19" fmla="*/ 252 h 326"/>
              <a:gd name="T20" fmla="*/ 786 w 795"/>
              <a:gd name="T21" fmla="*/ 224 h 326"/>
              <a:gd name="T22" fmla="*/ 685 w 795"/>
              <a:gd name="T23" fmla="*/ 188 h 326"/>
              <a:gd name="T24" fmla="*/ 593 w 795"/>
              <a:gd name="T25" fmla="*/ 142 h 326"/>
              <a:gd name="T26" fmla="*/ 299 w 795"/>
              <a:gd name="T27" fmla="*/ 68 h 326"/>
              <a:gd name="T28" fmla="*/ 115 w 795"/>
              <a:gd name="T29" fmla="*/ 31 h 326"/>
              <a:gd name="T30" fmla="*/ 78 w 795"/>
              <a:gd name="T31" fmla="*/ 4 h 326"/>
              <a:gd name="T32" fmla="*/ 23 w 795"/>
              <a:gd name="T33" fmla="*/ 13 h 326"/>
              <a:gd name="T34" fmla="*/ 32 w 795"/>
              <a:gd name="T35" fmla="*/ 13 h 32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95"/>
              <a:gd name="T55" fmla="*/ 0 h 326"/>
              <a:gd name="T56" fmla="*/ 795 w 795"/>
              <a:gd name="T57" fmla="*/ 326 h 32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95" h="326">
                <a:moveTo>
                  <a:pt x="32" y="13"/>
                </a:moveTo>
                <a:cubicBezTo>
                  <a:pt x="23" y="22"/>
                  <a:pt x="6" y="28"/>
                  <a:pt x="5" y="41"/>
                </a:cubicBezTo>
                <a:cubicBezTo>
                  <a:pt x="0" y="80"/>
                  <a:pt x="3" y="121"/>
                  <a:pt x="14" y="160"/>
                </a:cubicBezTo>
                <a:cubicBezTo>
                  <a:pt x="14" y="160"/>
                  <a:pt x="62" y="176"/>
                  <a:pt x="78" y="178"/>
                </a:cubicBezTo>
                <a:cubicBezTo>
                  <a:pt x="126" y="183"/>
                  <a:pt x="176" y="184"/>
                  <a:pt x="225" y="188"/>
                </a:cubicBezTo>
                <a:cubicBezTo>
                  <a:pt x="308" y="208"/>
                  <a:pt x="274" y="197"/>
                  <a:pt x="326" y="215"/>
                </a:cubicBezTo>
                <a:cubicBezTo>
                  <a:pt x="374" y="247"/>
                  <a:pt x="335" y="227"/>
                  <a:pt x="409" y="243"/>
                </a:cubicBezTo>
                <a:cubicBezTo>
                  <a:pt x="444" y="250"/>
                  <a:pt x="475" y="270"/>
                  <a:pt x="510" y="280"/>
                </a:cubicBezTo>
                <a:cubicBezTo>
                  <a:pt x="551" y="318"/>
                  <a:pt x="604" y="318"/>
                  <a:pt x="658" y="326"/>
                </a:cubicBezTo>
                <a:cubicBezTo>
                  <a:pt x="747" y="316"/>
                  <a:pt x="759" y="325"/>
                  <a:pt x="795" y="252"/>
                </a:cubicBezTo>
                <a:cubicBezTo>
                  <a:pt x="792" y="242"/>
                  <a:pt x="793" y="229"/>
                  <a:pt x="786" y="224"/>
                </a:cubicBezTo>
                <a:cubicBezTo>
                  <a:pt x="756" y="203"/>
                  <a:pt x="718" y="201"/>
                  <a:pt x="685" y="188"/>
                </a:cubicBezTo>
                <a:cubicBezTo>
                  <a:pt x="659" y="160"/>
                  <a:pt x="628" y="155"/>
                  <a:pt x="593" y="142"/>
                </a:cubicBezTo>
                <a:cubicBezTo>
                  <a:pt x="510" y="55"/>
                  <a:pt x="414" y="73"/>
                  <a:pt x="299" y="68"/>
                </a:cubicBezTo>
                <a:cubicBezTo>
                  <a:pt x="234" y="61"/>
                  <a:pt x="175" y="52"/>
                  <a:pt x="115" y="31"/>
                </a:cubicBezTo>
                <a:cubicBezTo>
                  <a:pt x="102" y="22"/>
                  <a:pt x="92" y="6"/>
                  <a:pt x="78" y="4"/>
                </a:cubicBezTo>
                <a:cubicBezTo>
                  <a:pt x="59" y="0"/>
                  <a:pt x="41" y="9"/>
                  <a:pt x="23" y="13"/>
                </a:cubicBezTo>
                <a:cubicBezTo>
                  <a:pt x="20" y="13"/>
                  <a:pt x="29" y="13"/>
                  <a:pt x="32" y="13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7" name="Freeform 6"/>
          <p:cNvSpPr>
            <a:spLocks/>
          </p:cNvSpPr>
          <p:nvPr/>
        </p:nvSpPr>
        <p:spPr bwMode="auto">
          <a:xfrm>
            <a:off x="5724525" y="1333500"/>
            <a:ext cx="898525" cy="617538"/>
          </a:xfrm>
          <a:custGeom>
            <a:avLst/>
            <a:gdLst>
              <a:gd name="T0" fmla="*/ 20 w 566"/>
              <a:gd name="T1" fmla="*/ 29 h 389"/>
              <a:gd name="T2" fmla="*/ 75 w 566"/>
              <a:gd name="T3" fmla="*/ 103 h 389"/>
              <a:gd name="T4" fmla="*/ 112 w 566"/>
              <a:gd name="T5" fmla="*/ 121 h 389"/>
              <a:gd name="T6" fmla="*/ 140 w 566"/>
              <a:gd name="T7" fmla="*/ 130 h 389"/>
              <a:gd name="T8" fmla="*/ 204 w 566"/>
              <a:gd name="T9" fmla="*/ 186 h 389"/>
              <a:gd name="T10" fmla="*/ 259 w 566"/>
              <a:gd name="T11" fmla="*/ 204 h 389"/>
              <a:gd name="T12" fmla="*/ 305 w 566"/>
              <a:gd name="T13" fmla="*/ 232 h 389"/>
              <a:gd name="T14" fmla="*/ 370 w 566"/>
              <a:gd name="T15" fmla="*/ 287 h 389"/>
              <a:gd name="T16" fmla="*/ 425 w 566"/>
              <a:gd name="T17" fmla="*/ 305 h 389"/>
              <a:gd name="T18" fmla="*/ 443 w 566"/>
              <a:gd name="T19" fmla="*/ 379 h 389"/>
              <a:gd name="T20" fmla="*/ 480 w 566"/>
              <a:gd name="T21" fmla="*/ 388 h 389"/>
              <a:gd name="T22" fmla="*/ 544 w 566"/>
              <a:gd name="T23" fmla="*/ 379 h 389"/>
              <a:gd name="T24" fmla="*/ 563 w 566"/>
              <a:gd name="T25" fmla="*/ 342 h 389"/>
              <a:gd name="T26" fmla="*/ 517 w 566"/>
              <a:gd name="T27" fmla="*/ 268 h 389"/>
              <a:gd name="T28" fmla="*/ 480 w 566"/>
              <a:gd name="T29" fmla="*/ 195 h 389"/>
              <a:gd name="T30" fmla="*/ 425 w 566"/>
              <a:gd name="T31" fmla="*/ 186 h 389"/>
              <a:gd name="T32" fmla="*/ 351 w 566"/>
              <a:gd name="T33" fmla="*/ 140 h 389"/>
              <a:gd name="T34" fmla="*/ 167 w 566"/>
              <a:gd name="T35" fmla="*/ 20 h 389"/>
              <a:gd name="T36" fmla="*/ 94 w 566"/>
              <a:gd name="T37" fmla="*/ 2 h 389"/>
              <a:gd name="T38" fmla="*/ 20 w 566"/>
              <a:gd name="T39" fmla="*/ 29 h 3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66"/>
              <a:gd name="T61" fmla="*/ 0 h 389"/>
              <a:gd name="T62" fmla="*/ 566 w 566"/>
              <a:gd name="T63" fmla="*/ 389 h 38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66" h="389">
                <a:moveTo>
                  <a:pt x="20" y="29"/>
                </a:moveTo>
                <a:cubicBezTo>
                  <a:pt x="0" y="89"/>
                  <a:pt x="29" y="86"/>
                  <a:pt x="75" y="103"/>
                </a:cubicBezTo>
                <a:cubicBezTo>
                  <a:pt x="87" y="107"/>
                  <a:pt x="99" y="115"/>
                  <a:pt x="112" y="121"/>
                </a:cubicBezTo>
                <a:cubicBezTo>
                  <a:pt x="121" y="124"/>
                  <a:pt x="130" y="127"/>
                  <a:pt x="140" y="130"/>
                </a:cubicBezTo>
                <a:cubicBezTo>
                  <a:pt x="158" y="149"/>
                  <a:pt x="179" y="173"/>
                  <a:pt x="204" y="186"/>
                </a:cubicBezTo>
                <a:cubicBezTo>
                  <a:pt x="221" y="194"/>
                  <a:pt x="259" y="204"/>
                  <a:pt x="259" y="204"/>
                </a:cubicBezTo>
                <a:cubicBezTo>
                  <a:pt x="307" y="249"/>
                  <a:pt x="245" y="195"/>
                  <a:pt x="305" y="232"/>
                </a:cubicBezTo>
                <a:cubicBezTo>
                  <a:pt x="327" y="245"/>
                  <a:pt x="346" y="275"/>
                  <a:pt x="370" y="287"/>
                </a:cubicBezTo>
                <a:cubicBezTo>
                  <a:pt x="387" y="295"/>
                  <a:pt x="425" y="305"/>
                  <a:pt x="425" y="305"/>
                </a:cubicBezTo>
                <a:cubicBezTo>
                  <a:pt x="432" y="329"/>
                  <a:pt x="426" y="359"/>
                  <a:pt x="443" y="379"/>
                </a:cubicBezTo>
                <a:cubicBezTo>
                  <a:pt x="451" y="388"/>
                  <a:pt x="467" y="385"/>
                  <a:pt x="480" y="388"/>
                </a:cubicBezTo>
                <a:cubicBezTo>
                  <a:pt x="501" y="385"/>
                  <a:pt x="525" y="389"/>
                  <a:pt x="544" y="379"/>
                </a:cubicBezTo>
                <a:cubicBezTo>
                  <a:pt x="556" y="372"/>
                  <a:pt x="566" y="355"/>
                  <a:pt x="563" y="342"/>
                </a:cubicBezTo>
                <a:cubicBezTo>
                  <a:pt x="556" y="313"/>
                  <a:pt x="528" y="294"/>
                  <a:pt x="517" y="268"/>
                </a:cubicBezTo>
                <a:cubicBezTo>
                  <a:pt x="515" y="264"/>
                  <a:pt x="492" y="201"/>
                  <a:pt x="480" y="195"/>
                </a:cubicBezTo>
                <a:cubicBezTo>
                  <a:pt x="463" y="186"/>
                  <a:pt x="443" y="189"/>
                  <a:pt x="425" y="186"/>
                </a:cubicBezTo>
                <a:cubicBezTo>
                  <a:pt x="401" y="162"/>
                  <a:pt x="376" y="161"/>
                  <a:pt x="351" y="140"/>
                </a:cubicBezTo>
                <a:cubicBezTo>
                  <a:pt x="290" y="87"/>
                  <a:pt x="250" y="42"/>
                  <a:pt x="167" y="20"/>
                </a:cubicBezTo>
                <a:cubicBezTo>
                  <a:pt x="142" y="13"/>
                  <a:pt x="119" y="0"/>
                  <a:pt x="94" y="2"/>
                </a:cubicBezTo>
                <a:cubicBezTo>
                  <a:pt x="67" y="3"/>
                  <a:pt x="44" y="20"/>
                  <a:pt x="20" y="29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8" name="Freeform 7"/>
          <p:cNvSpPr>
            <a:spLocks/>
          </p:cNvSpPr>
          <p:nvPr/>
        </p:nvSpPr>
        <p:spPr bwMode="auto">
          <a:xfrm>
            <a:off x="7208838" y="2913063"/>
            <a:ext cx="352425" cy="855662"/>
          </a:xfrm>
          <a:custGeom>
            <a:avLst/>
            <a:gdLst>
              <a:gd name="T0" fmla="*/ 57 w 222"/>
              <a:gd name="T1" fmla="*/ 15 h 539"/>
              <a:gd name="T2" fmla="*/ 84 w 222"/>
              <a:gd name="T3" fmla="*/ 420 h 539"/>
              <a:gd name="T4" fmla="*/ 149 w 222"/>
              <a:gd name="T5" fmla="*/ 539 h 539"/>
              <a:gd name="T6" fmla="*/ 222 w 222"/>
              <a:gd name="T7" fmla="*/ 475 h 539"/>
              <a:gd name="T8" fmla="*/ 186 w 222"/>
              <a:gd name="T9" fmla="*/ 319 h 539"/>
              <a:gd name="T10" fmla="*/ 140 w 222"/>
              <a:gd name="T11" fmla="*/ 70 h 539"/>
              <a:gd name="T12" fmla="*/ 112 w 222"/>
              <a:gd name="T13" fmla="*/ 6 h 539"/>
              <a:gd name="T14" fmla="*/ 57 w 222"/>
              <a:gd name="T15" fmla="*/ 15 h 5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22"/>
              <a:gd name="T25" fmla="*/ 0 h 539"/>
              <a:gd name="T26" fmla="*/ 222 w 222"/>
              <a:gd name="T27" fmla="*/ 539 h 53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22" h="539">
                <a:moveTo>
                  <a:pt x="57" y="15"/>
                </a:moveTo>
                <a:cubicBezTo>
                  <a:pt x="24" y="149"/>
                  <a:pt x="0" y="305"/>
                  <a:pt x="84" y="420"/>
                </a:cubicBezTo>
                <a:cubicBezTo>
                  <a:pt x="72" y="524"/>
                  <a:pt x="48" y="525"/>
                  <a:pt x="149" y="539"/>
                </a:cubicBezTo>
                <a:cubicBezTo>
                  <a:pt x="202" y="525"/>
                  <a:pt x="208" y="529"/>
                  <a:pt x="222" y="475"/>
                </a:cubicBezTo>
                <a:cubicBezTo>
                  <a:pt x="215" y="411"/>
                  <a:pt x="213" y="373"/>
                  <a:pt x="186" y="319"/>
                </a:cubicBezTo>
                <a:cubicBezTo>
                  <a:pt x="180" y="228"/>
                  <a:pt x="189" y="146"/>
                  <a:pt x="140" y="70"/>
                </a:cubicBezTo>
                <a:cubicBezTo>
                  <a:pt x="137" y="61"/>
                  <a:pt x="128" y="10"/>
                  <a:pt x="112" y="6"/>
                </a:cubicBezTo>
                <a:cubicBezTo>
                  <a:pt x="94" y="0"/>
                  <a:pt x="75" y="15"/>
                  <a:pt x="57" y="15"/>
                </a:cubicBezTo>
                <a:close/>
              </a:path>
            </a:pathLst>
          </a:custGeom>
          <a:solidFill>
            <a:srgbClr val="65656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9" name="Freeform 8"/>
          <p:cNvSpPr>
            <a:spLocks/>
          </p:cNvSpPr>
          <p:nvPr/>
        </p:nvSpPr>
        <p:spPr bwMode="auto">
          <a:xfrm>
            <a:off x="5959475" y="1300163"/>
            <a:ext cx="250825" cy="192087"/>
          </a:xfrm>
          <a:custGeom>
            <a:avLst/>
            <a:gdLst>
              <a:gd name="T0" fmla="*/ 50 w 158"/>
              <a:gd name="T1" fmla="*/ 5 h 121"/>
              <a:gd name="T2" fmla="*/ 22 w 158"/>
              <a:gd name="T3" fmla="*/ 101 h 121"/>
              <a:gd name="T4" fmla="*/ 70 w 158"/>
              <a:gd name="T5" fmla="*/ 121 h 121"/>
              <a:gd name="T6" fmla="*/ 150 w 158"/>
              <a:gd name="T7" fmla="*/ 61 h 121"/>
              <a:gd name="T8" fmla="*/ 150 w 158"/>
              <a:gd name="T9" fmla="*/ 25 h 121"/>
              <a:gd name="T10" fmla="*/ 50 w 158"/>
              <a:gd name="T11" fmla="*/ 5 h 12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8"/>
              <a:gd name="T19" fmla="*/ 0 h 121"/>
              <a:gd name="T20" fmla="*/ 158 w 158"/>
              <a:gd name="T21" fmla="*/ 121 h 12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8" h="121">
                <a:moveTo>
                  <a:pt x="50" y="5"/>
                </a:moveTo>
                <a:cubicBezTo>
                  <a:pt x="13" y="26"/>
                  <a:pt x="0" y="56"/>
                  <a:pt x="22" y="101"/>
                </a:cubicBezTo>
                <a:cubicBezTo>
                  <a:pt x="29" y="116"/>
                  <a:pt x="70" y="121"/>
                  <a:pt x="70" y="121"/>
                </a:cubicBezTo>
                <a:cubicBezTo>
                  <a:pt x="108" y="108"/>
                  <a:pt x="123" y="87"/>
                  <a:pt x="150" y="61"/>
                </a:cubicBezTo>
                <a:cubicBezTo>
                  <a:pt x="152" y="49"/>
                  <a:pt x="158" y="36"/>
                  <a:pt x="150" y="25"/>
                </a:cubicBezTo>
                <a:cubicBezTo>
                  <a:pt x="138" y="8"/>
                  <a:pt x="69" y="0"/>
                  <a:pt x="50" y="5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Freeform 9"/>
          <p:cNvSpPr>
            <a:spLocks/>
          </p:cNvSpPr>
          <p:nvPr/>
        </p:nvSpPr>
        <p:spPr bwMode="auto">
          <a:xfrm>
            <a:off x="6786563" y="1905000"/>
            <a:ext cx="84137" cy="139700"/>
          </a:xfrm>
          <a:custGeom>
            <a:avLst/>
            <a:gdLst>
              <a:gd name="T0" fmla="*/ 13 w 53"/>
              <a:gd name="T1" fmla="*/ 24 h 88"/>
              <a:gd name="T2" fmla="*/ 5 w 53"/>
              <a:gd name="T3" fmla="*/ 88 h 88"/>
              <a:gd name="T4" fmla="*/ 53 w 53"/>
              <a:gd name="T5" fmla="*/ 48 h 88"/>
              <a:gd name="T6" fmla="*/ 13 w 53"/>
              <a:gd name="T7" fmla="*/ 24 h 88"/>
              <a:gd name="T8" fmla="*/ 0 60000 65536"/>
              <a:gd name="T9" fmla="*/ 0 60000 65536"/>
              <a:gd name="T10" fmla="*/ 0 60000 65536"/>
              <a:gd name="T11" fmla="*/ 0 60000 65536"/>
              <a:gd name="T12" fmla="*/ 0 w 53"/>
              <a:gd name="T13" fmla="*/ 0 h 88"/>
              <a:gd name="T14" fmla="*/ 53 w 53"/>
              <a:gd name="T15" fmla="*/ 88 h 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3" h="88">
                <a:moveTo>
                  <a:pt x="13" y="24"/>
                </a:moveTo>
                <a:cubicBezTo>
                  <a:pt x="1" y="47"/>
                  <a:pt x="0" y="62"/>
                  <a:pt x="5" y="88"/>
                </a:cubicBezTo>
                <a:cubicBezTo>
                  <a:pt x="29" y="75"/>
                  <a:pt x="44" y="73"/>
                  <a:pt x="53" y="48"/>
                </a:cubicBezTo>
                <a:cubicBezTo>
                  <a:pt x="50" y="39"/>
                  <a:pt x="13" y="0"/>
                  <a:pt x="13" y="24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1" name="Freeform 10"/>
          <p:cNvSpPr>
            <a:spLocks/>
          </p:cNvSpPr>
          <p:nvPr/>
        </p:nvSpPr>
        <p:spPr bwMode="auto">
          <a:xfrm>
            <a:off x="4787900" y="1201738"/>
            <a:ext cx="1109663" cy="639762"/>
          </a:xfrm>
          <a:custGeom>
            <a:avLst/>
            <a:gdLst>
              <a:gd name="T0" fmla="*/ 0 w 699"/>
              <a:gd name="T1" fmla="*/ 42 h 403"/>
              <a:gd name="T2" fmla="*/ 19 w 699"/>
              <a:gd name="T3" fmla="*/ 106 h 403"/>
              <a:gd name="T4" fmla="*/ 267 w 699"/>
              <a:gd name="T5" fmla="*/ 217 h 403"/>
              <a:gd name="T6" fmla="*/ 552 w 699"/>
              <a:gd name="T7" fmla="*/ 373 h 403"/>
              <a:gd name="T8" fmla="*/ 626 w 699"/>
              <a:gd name="T9" fmla="*/ 392 h 403"/>
              <a:gd name="T10" fmla="*/ 690 w 699"/>
              <a:gd name="T11" fmla="*/ 300 h 403"/>
              <a:gd name="T12" fmla="*/ 699 w 699"/>
              <a:gd name="T13" fmla="*/ 272 h 403"/>
              <a:gd name="T14" fmla="*/ 681 w 699"/>
              <a:gd name="T15" fmla="*/ 208 h 403"/>
              <a:gd name="T16" fmla="*/ 626 w 699"/>
              <a:gd name="T17" fmla="*/ 171 h 403"/>
              <a:gd name="T18" fmla="*/ 414 w 699"/>
              <a:gd name="T19" fmla="*/ 79 h 403"/>
              <a:gd name="T20" fmla="*/ 248 w 699"/>
              <a:gd name="T21" fmla="*/ 24 h 403"/>
              <a:gd name="T22" fmla="*/ 0 w 699"/>
              <a:gd name="T23" fmla="*/ 42 h 40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99"/>
              <a:gd name="T37" fmla="*/ 0 h 403"/>
              <a:gd name="T38" fmla="*/ 699 w 699"/>
              <a:gd name="T39" fmla="*/ 403 h 40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99" h="403">
                <a:moveTo>
                  <a:pt x="0" y="42"/>
                </a:moveTo>
                <a:cubicBezTo>
                  <a:pt x="6" y="63"/>
                  <a:pt x="9" y="85"/>
                  <a:pt x="19" y="106"/>
                </a:cubicBezTo>
                <a:cubicBezTo>
                  <a:pt x="47" y="171"/>
                  <a:pt x="205" y="191"/>
                  <a:pt x="267" y="217"/>
                </a:cubicBezTo>
                <a:cubicBezTo>
                  <a:pt x="363" y="313"/>
                  <a:pt x="413" y="356"/>
                  <a:pt x="552" y="373"/>
                </a:cubicBezTo>
                <a:cubicBezTo>
                  <a:pt x="577" y="400"/>
                  <a:pt x="590" y="403"/>
                  <a:pt x="626" y="392"/>
                </a:cubicBezTo>
                <a:cubicBezTo>
                  <a:pt x="670" y="360"/>
                  <a:pt x="671" y="356"/>
                  <a:pt x="690" y="300"/>
                </a:cubicBezTo>
                <a:cubicBezTo>
                  <a:pt x="693" y="290"/>
                  <a:pt x="699" y="272"/>
                  <a:pt x="699" y="272"/>
                </a:cubicBezTo>
                <a:cubicBezTo>
                  <a:pt x="697" y="265"/>
                  <a:pt x="686" y="217"/>
                  <a:pt x="681" y="208"/>
                </a:cubicBezTo>
                <a:cubicBezTo>
                  <a:pt x="667" y="185"/>
                  <a:pt x="647" y="183"/>
                  <a:pt x="626" y="171"/>
                </a:cubicBezTo>
                <a:cubicBezTo>
                  <a:pt x="553" y="129"/>
                  <a:pt x="498" y="92"/>
                  <a:pt x="414" y="79"/>
                </a:cubicBezTo>
                <a:cubicBezTo>
                  <a:pt x="361" y="46"/>
                  <a:pt x="308" y="35"/>
                  <a:pt x="248" y="24"/>
                </a:cubicBezTo>
                <a:cubicBezTo>
                  <a:pt x="11" y="33"/>
                  <a:pt x="88" y="0"/>
                  <a:pt x="0" y="42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Freeform 11"/>
          <p:cNvSpPr>
            <a:spLocks/>
          </p:cNvSpPr>
          <p:nvPr/>
        </p:nvSpPr>
        <p:spPr bwMode="auto">
          <a:xfrm>
            <a:off x="6473825" y="1890713"/>
            <a:ext cx="773113" cy="1247775"/>
          </a:xfrm>
          <a:custGeom>
            <a:avLst/>
            <a:gdLst>
              <a:gd name="T0" fmla="*/ 14 w 487"/>
              <a:gd name="T1" fmla="*/ 96 h 786"/>
              <a:gd name="T2" fmla="*/ 78 w 487"/>
              <a:gd name="T3" fmla="*/ 5 h 786"/>
              <a:gd name="T4" fmla="*/ 134 w 487"/>
              <a:gd name="T5" fmla="*/ 14 h 786"/>
              <a:gd name="T6" fmla="*/ 161 w 487"/>
              <a:gd name="T7" fmla="*/ 32 h 786"/>
              <a:gd name="T8" fmla="*/ 235 w 487"/>
              <a:gd name="T9" fmla="*/ 133 h 786"/>
              <a:gd name="T10" fmla="*/ 308 w 487"/>
              <a:gd name="T11" fmla="*/ 216 h 786"/>
              <a:gd name="T12" fmla="*/ 456 w 487"/>
              <a:gd name="T13" fmla="*/ 501 h 786"/>
              <a:gd name="T14" fmla="*/ 465 w 487"/>
              <a:gd name="T15" fmla="*/ 749 h 786"/>
              <a:gd name="T16" fmla="*/ 373 w 487"/>
              <a:gd name="T17" fmla="*/ 786 h 786"/>
              <a:gd name="T18" fmla="*/ 308 w 487"/>
              <a:gd name="T19" fmla="*/ 667 h 786"/>
              <a:gd name="T20" fmla="*/ 235 w 487"/>
              <a:gd name="T21" fmla="*/ 529 h 786"/>
              <a:gd name="T22" fmla="*/ 124 w 487"/>
              <a:gd name="T23" fmla="*/ 372 h 786"/>
              <a:gd name="T24" fmla="*/ 33 w 487"/>
              <a:gd name="T25" fmla="*/ 152 h 786"/>
              <a:gd name="T26" fmla="*/ 23 w 487"/>
              <a:gd name="T27" fmla="*/ 106 h 786"/>
              <a:gd name="T28" fmla="*/ 5 w 487"/>
              <a:gd name="T29" fmla="*/ 78 h 786"/>
              <a:gd name="T30" fmla="*/ 14 w 487"/>
              <a:gd name="T31" fmla="*/ 96 h 7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87"/>
              <a:gd name="T49" fmla="*/ 0 h 786"/>
              <a:gd name="T50" fmla="*/ 487 w 487"/>
              <a:gd name="T51" fmla="*/ 786 h 7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87" h="786">
                <a:moveTo>
                  <a:pt x="14" y="96"/>
                </a:moveTo>
                <a:cubicBezTo>
                  <a:pt x="27" y="0"/>
                  <a:pt x="13" y="47"/>
                  <a:pt x="78" y="5"/>
                </a:cubicBezTo>
                <a:cubicBezTo>
                  <a:pt x="96" y="8"/>
                  <a:pt x="116" y="8"/>
                  <a:pt x="134" y="14"/>
                </a:cubicBezTo>
                <a:cubicBezTo>
                  <a:pt x="144" y="17"/>
                  <a:pt x="153" y="23"/>
                  <a:pt x="161" y="32"/>
                </a:cubicBezTo>
                <a:cubicBezTo>
                  <a:pt x="188" y="63"/>
                  <a:pt x="206" y="102"/>
                  <a:pt x="235" y="133"/>
                </a:cubicBezTo>
                <a:cubicBezTo>
                  <a:pt x="261" y="160"/>
                  <a:pt x="283" y="185"/>
                  <a:pt x="308" y="216"/>
                </a:cubicBezTo>
                <a:cubicBezTo>
                  <a:pt x="343" y="316"/>
                  <a:pt x="418" y="400"/>
                  <a:pt x="456" y="501"/>
                </a:cubicBezTo>
                <a:cubicBezTo>
                  <a:pt x="466" y="583"/>
                  <a:pt x="487" y="665"/>
                  <a:pt x="465" y="749"/>
                </a:cubicBezTo>
                <a:cubicBezTo>
                  <a:pt x="458" y="771"/>
                  <a:pt x="388" y="782"/>
                  <a:pt x="373" y="786"/>
                </a:cubicBezTo>
                <a:cubicBezTo>
                  <a:pt x="333" y="748"/>
                  <a:pt x="334" y="719"/>
                  <a:pt x="308" y="667"/>
                </a:cubicBezTo>
                <a:cubicBezTo>
                  <a:pt x="284" y="620"/>
                  <a:pt x="259" y="575"/>
                  <a:pt x="235" y="529"/>
                </a:cubicBezTo>
                <a:cubicBezTo>
                  <a:pt x="205" y="472"/>
                  <a:pt x="149" y="430"/>
                  <a:pt x="124" y="372"/>
                </a:cubicBezTo>
                <a:cubicBezTo>
                  <a:pt x="100" y="317"/>
                  <a:pt x="47" y="217"/>
                  <a:pt x="33" y="152"/>
                </a:cubicBezTo>
                <a:cubicBezTo>
                  <a:pt x="29" y="136"/>
                  <a:pt x="28" y="120"/>
                  <a:pt x="23" y="106"/>
                </a:cubicBezTo>
                <a:cubicBezTo>
                  <a:pt x="19" y="95"/>
                  <a:pt x="12" y="86"/>
                  <a:pt x="5" y="78"/>
                </a:cubicBezTo>
                <a:cubicBezTo>
                  <a:pt x="0" y="73"/>
                  <a:pt x="11" y="90"/>
                  <a:pt x="14" y="96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Freeform 12"/>
          <p:cNvSpPr>
            <a:spLocks/>
          </p:cNvSpPr>
          <p:nvPr/>
        </p:nvSpPr>
        <p:spPr bwMode="auto">
          <a:xfrm>
            <a:off x="7065963" y="3036888"/>
            <a:ext cx="1587" cy="131762"/>
          </a:xfrm>
          <a:custGeom>
            <a:avLst/>
            <a:gdLst>
              <a:gd name="T0" fmla="*/ 0 w 1"/>
              <a:gd name="T1" fmla="*/ 0 h 83"/>
              <a:gd name="T2" fmla="*/ 0 w 1"/>
              <a:gd name="T3" fmla="*/ 83 h 83"/>
              <a:gd name="T4" fmla="*/ 0 60000 65536"/>
              <a:gd name="T5" fmla="*/ 0 60000 65536"/>
              <a:gd name="T6" fmla="*/ 0 w 1"/>
              <a:gd name="T7" fmla="*/ 0 h 83"/>
              <a:gd name="T8" fmla="*/ 1 w 1"/>
              <a:gd name="T9" fmla="*/ 83 h 8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83">
                <a:moveTo>
                  <a:pt x="0" y="0"/>
                </a:moveTo>
                <a:cubicBezTo>
                  <a:pt x="0" y="27"/>
                  <a:pt x="0" y="55"/>
                  <a:pt x="0" y="83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Freeform 13"/>
          <p:cNvSpPr>
            <a:spLocks/>
          </p:cNvSpPr>
          <p:nvPr/>
        </p:nvSpPr>
        <p:spPr bwMode="auto">
          <a:xfrm>
            <a:off x="6740525" y="2822575"/>
            <a:ext cx="852488" cy="647700"/>
          </a:xfrm>
          <a:custGeom>
            <a:avLst/>
            <a:gdLst>
              <a:gd name="T0" fmla="*/ 4 w 537"/>
              <a:gd name="T1" fmla="*/ 80 h 408"/>
              <a:gd name="T2" fmla="*/ 41 w 537"/>
              <a:gd name="T3" fmla="*/ 135 h 408"/>
              <a:gd name="T4" fmla="*/ 78 w 537"/>
              <a:gd name="T5" fmla="*/ 190 h 408"/>
              <a:gd name="T6" fmla="*/ 188 w 537"/>
              <a:gd name="T7" fmla="*/ 383 h 408"/>
              <a:gd name="T8" fmla="*/ 261 w 537"/>
              <a:gd name="T9" fmla="*/ 402 h 408"/>
              <a:gd name="T10" fmla="*/ 436 w 537"/>
              <a:gd name="T11" fmla="*/ 356 h 408"/>
              <a:gd name="T12" fmla="*/ 445 w 537"/>
              <a:gd name="T13" fmla="*/ 282 h 408"/>
              <a:gd name="T14" fmla="*/ 537 w 537"/>
              <a:gd name="T15" fmla="*/ 172 h 408"/>
              <a:gd name="T16" fmla="*/ 519 w 537"/>
              <a:gd name="T17" fmla="*/ 98 h 408"/>
              <a:gd name="T18" fmla="*/ 188 w 537"/>
              <a:gd name="T19" fmla="*/ 6 h 408"/>
              <a:gd name="T20" fmla="*/ 22 w 537"/>
              <a:gd name="T21" fmla="*/ 43 h 408"/>
              <a:gd name="T22" fmla="*/ 4 w 537"/>
              <a:gd name="T23" fmla="*/ 80 h 4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37"/>
              <a:gd name="T37" fmla="*/ 0 h 408"/>
              <a:gd name="T38" fmla="*/ 537 w 537"/>
              <a:gd name="T39" fmla="*/ 408 h 4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37" h="408">
                <a:moveTo>
                  <a:pt x="4" y="80"/>
                </a:moveTo>
                <a:cubicBezTo>
                  <a:pt x="21" y="131"/>
                  <a:pt x="0" y="83"/>
                  <a:pt x="41" y="135"/>
                </a:cubicBezTo>
                <a:cubicBezTo>
                  <a:pt x="54" y="152"/>
                  <a:pt x="78" y="190"/>
                  <a:pt x="78" y="190"/>
                </a:cubicBezTo>
                <a:cubicBezTo>
                  <a:pt x="97" y="270"/>
                  <a:pt x="93" y="360"/>
                  <a:pt x="188" y="383"/>
                </a:cubicBezTo>
                <a:cubicBezTo>
                  <a:pt x="264" y="401"/>
                  <a:pt x="206" y="381"/>
                  <a:pt x="261" y="402"/>
                </a:cubicBezTo>
                <a:cubicBezTo>
                  <a:pt x="317" y="396"/>
                  <a:pt x="401" y="408"/>
                  <a:pt x="436" y="356"/>
                </a:cubicBezTo>
                <a:cubicBezTo>
                  <a:pt x="439" y="331"/>
                  <a:pt x="438" y="305"/>
                  <a:pt x="445" y="282"/>
                </a:cubicBezTo>
                <a:cubicBezTo>
                  <a:pt x="455" y="243"/>
                  <a:pt x="511" y="205"/>
                  <a:pt x="537" y="172"/>
                </a:cubicBezTo>
                <a:cubicBezTo>
                  <a:pt x="531" y="147"/>
                  <a:pt x="531" y="120"/>
                  <a:pt x="519" y="98"/>
                </a:cubicBezTo>
                <a:cubicBezTo>
                  <a:pt x="475" y="17"/>
                  <a:pt x="262" y="10"/>
                  <a:pt x="188" y="6"/>
                </a:cubicBezTo>
                <a:cubicBezTo>
                  <a:pt x="130" y="10"/>
                  <a:pt x="64" y="0"/>
                  <a:pt x="22" y="43"/>
                </a:cubicBezTo>
                <a:cubicBezTo>
                  <a:pt x="11" y="74"/>
                  <a:pt x="19" y="62"/>
                  <a:pt x="4" y="80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14" name="Oval 14"/>
          <p:cNvSpPr>
            <a:spLocks noChangeArrowheads="1"/>
          </p:cNvSpPr>
          <p:nvPr/>
        </p:nvSpPr>
        <p:spPr bwMode="auto">
          <a:xfrm>
            <a:off x="2130425" y="1092200"/>
            <a:ext cx="5054600" cy="4902200"/>
          </a:xfrm>
          <a:prstGeom prst="ellipse">
            <a:avLst/>
          </a:prstGeom>
          <a:noFill/>
          <a:ln w="50800">
            <a:solidFill>
              <a:srgbClr val="858585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15" name="Text Box 15"/>
          <p:cNvSpPr txBox="1">
            <a:spLocks noChangeArrowheads="1"/>
          </p:cNvSpPr>
          <p:nvPr/>
        </p:nvSpPr>
        <p:spPr bwMode="auto">
          <a:xfrm>
            <a:off x="5537200" y="1104900"/>
            <a:ext cx="2908300" cy="358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900">
                <a:solidFill>
                  <a:srgbClr val="51DC00"/>
                </a:solidFill>
                <a:latin typeface="Limon R1" pitchFamily="2" charset="0"/>
                <a:ea typeface="+mn-ea"/>
                <a:cs typeface="+mn-cs"/>
              </a:rPr>
              <a:t>Qø</a:t>
            </a:r>
          </a:p>
        </p:txBody>
      </p:sp>
      <p:sp>
        <p:nvSpPr>
          <p:cNvPr id="614416" name="Rectangle 16"/>
          <p:cNvSpPr>
            <a:spLocks noChangeArrowheads="1"/>
          </p:cNvSpPr>
          <p:nvPr/>
        </p:nvSpPr>
        <p:spPr bwMode="auto">
          <a:xfrm>
            <a:off x="2112963" y="2163763"/>
            <a:ext cx="3216275" cy="187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r>
              <a:rPr lang="en-US" sz="11700">
                <a:solidFill>
                  <a:srgbClr val="FAFD00"/>
                </a:solidFill>
                <a:latin typeface="Limon R1" charset="0"/>
              </a:rPr>
              <a:t>G  sþ </a:t>
            </a:r>
            <a:endParaRPr lang="en-US" sz="22900">
              <a:solidFill>
                <a:srgbClr val="51DC00"/>
              </a:solidFill>
              <a:latin typeface="Limon R1" charset="0"/>
            </a:endParaRPr>
          </a:p>
        </p:txBody>
      </p:sp>
      <p:sp>
        <p:nvSpPr>
          <p:cNvPr id="614417" name="Rectangle 17"/>
          <p:cNvSpPr>
            <a:spLocks noChangeArrowheads="1"/>
          </p:cNvSpPr>
          <p:nvPr/>
        </p:nvSpPr>
        <p:spPr bwMode="auto">
          <a:xfrm>
            <a:off x="2466975" y="4543425"/>
            <a:ext cx="4149725" cy="1185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ja-JP" altLang="en-US" sz="7200" i="1">
                <a:solidFill>
                  <a:srgbClr val="00FF00"/>
                </a:solidFill>
                <a:latin typeface="Limon S1" charset="0"/>
              </a:rPr>
              <a:t>“</a:t>
            </a:r>
            <a:r>
              <a:rPr lang="en-US" sz="7200" i="1">
                <a:solidFill>
                  <a:srgbClr val="00FF00"/>
                </a:solidFill>
                <a:latin typeface="Limon S1" charset="0"/>
              </a:rPr>
              <a:t>RKacab;CaeQøIy</a:t>
            </a:r>
            <a:r>
              <a:rPr lang="ja-JP" altLang="en-US" sz="7200" i="1">
                <a:solidFill>
                  <a:srgbClr val="00FF00"/>
                </a:solidFill>
                <a:latin typeface="Limon S1" charset="0"/>
              </a:rPr>
              <a:t>”</a:t>
            </a:r>
            <a:endParaRPr lang="en-US" sz="7200" i="1">
              <a:solidFill>
                <a:srgbClr val="00FF00"/>
              </a:solidFill>
              <a:latin typeface="Limon S1" charset="0"/>
            </a:endParaRPr>
          </a:p>
        </p:txBody>
      </p:sp>
      <p:sp>
        <p:nvSpPr>
          <p:cNvPr id="69649" name="Text Box 1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69650" name="Text Box 19"/>
          <p:cNvSpPr txBox="1">
            <a:spLocks noChangeArrowheads="1"/>
          </p:cNvSpPr>
          <p:nvPr/>
        </p:nvSpPr>
        <p:spPr bwMode="auto">
          <a:xfrm>
            <a:off x="8596313" y="6408738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14420" name="Rectangle 20"/>
          <p:cNvSpPr>
            <a:spLocks noChangeArrowheads="1"/>
          </p:cNvSpPr>
          <p:nvPr/>
        </p:nvSpPr>
        <p:spPr bwMode="auto">
          <a:xfrm>
            <a:off x="8085138" y="65262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69652" name="Text Box 21"/>
          <p:cNvSpPr txBox="1">
            <a:spLocks noChangeArrowheads="1"/>
          </p:cNvSpPr>
          <p:nvPr/>
        </p:nvSpPr>
        <p:spPr bwMode="auto">
          <a:xfrm>
            <a:off x="6680200" y="6194425"/>
            <a:ext cx="2259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37-38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14" grpId="0" animBg="1"/>
      <p:bldP spid="614415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Freeform 20"/>
          <p:cNvSpPr>
            <a:spLocks/>
          </p:cNvSpPr>
          <p:nvPr/>
        </p:nvSpPr>
        <p:spPr bwMode="auto">
          <a:xfrm>
            <a:off x="7397750" y="779463"/>
            <a:ext cx="1125538" cy="1358900"/>
          </a:xfrm>
          <a:custGeom>
            <a:avLst/>
            <a:gdLst>
              <a:gd name="T0" fmla="*/ 217 w 709"/>
              <a:gd name="T1" fmla="*/ 35 h 856"/>
              <a:gd name="T2" fmla="*/ 112 w 709"/>
              <a:gd name="T3" fmla="*/ 77 h 856"/>
              <a:gd name="T4" fmla="*/ 63 w 709"/>
              <a:gd name="T5" fmla="*/ 148 h 856"/>
              <a:gd name="T6" fmla="*/ 28 w 709"/>
              <a:gd name="T7" fmla="*/ 197 h 856"/>
              <a:gd name="T8" fmla="*/ 21 w 709"/>
              <a:gd name="T9" fmla="*/ 225 h 856"/>
              <a:gd name="T10" fmla="*/ 7 w 709"/>
              <a:gd name="T11" fmla="*/ 246 h 856"/>
              <a:gd name="T12" fmla="*/ 77 w 709"/>
              <a:gd name="T13" fmla="*/ 386 h 856"/>
              <a:gd name="T14" fmla="*/ 112 w 709"/>
              <a:gd name="T15" fmla="*/ 435 h 856"/>
              <a:gd name="T16" fmla="*/ 161 w 709"/>
              <a:gd name="T17" fmla="*/ 491 h 856"/>
              <a:gd name="T18" fmla="*/ 189 w 709"/>
              <a:gd name="T19" fmla="*/ 548 h 856"/>
              <a:gd name="T20" fmla="*/ 274 w 709"/>
              <a:gd name="T21" fmla="*/ 751 h 856"/>
              <a:gd name="T22" fmla="*/ 407 w 709"/>
              <a:gd name="T23" fmla="*/ 786 h 856"/>
              <a:gd name="T24" fmla="*/ 526 w 709"/>
              <a:gd name="T25" fmla="*/ 842 h 856"/>
              <a:gd name="T26" fmla="*/ 568 w 709"/>
              <a:gd name="T27" fmla="*/ 856 h 856"/>
              <a:gd name="T28" fmla="*/ 646 w 709"/>
              <a:gd name="T29" fmla="*/ 835 h 856"/>
              <a:gd name="T30" fmla="*/ 667 w 709"/>
              <a:gd name="T31" fmla="*/ 772 h 856"/>
              <a:gd name="T32" fmla="*/ 610 w 709"/>
              <a:gd name="T33" fmla="*/ 646 h 856"/>
              <a:gd name="T34" fmla="*/ 646 w 709"/>
              <a:gd name="T35" fmla="*/ 541 h 856"/>
              <a:gd name="T36" fmla="*/ 674 w 709"/>
              <a:gd name="T37" fmla="*/ 477 h 856"/>
              <a:gd name="T38" fmla="*/ 709 w 709"/>
              <a:gd name="T39" fmla="*/ 316 h 856"/>
              <a:gd name="T40" fmla="*/ 653 w 709"/>
              <a:gd name="T41" fmla="*/ 260 h 856"/>
              <a:gd name="T42" fmla="*/ 582 w 709"/>
              <a:gd name="T43" fmla="*/ 176 h 856"/>
              <a:gd name="T44" fmla="*/ 477 w 709"/>
              <a:gd name="T45" fmla="*/ 112 h 856"/>
              <a:gd name="T46" fmla="*/ 400 w 709"/>
              <a:gd name="T47" fmla="*/ 0 h 856"/>
              <a:gd name="T48" fmla="*/ 274 w 709"/>
              <a:gd name="T49" fmla="*/ 56 h 856"/>
              <a:gd name="T50" fmla="*/ 217 w 709"/>
              <a:gd name="T51" fmla="*/ 35 h 85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09"/>
              <a:gd name="T79" fmla="*/ 0 h 856"/>
              <a:gd name="T80" fmla="*/ 709 w 709"/>
              <a:gd name="T81" fmla="*/ 856 h 85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09" h="856">
                <a:moveTo>
                  <a:pt x="217" y="35"/>
                </a:moveTo>
                <a:cubicBezTo>
                  <a:pt x="125" y="65"/>
                  <a:pt x="157" y="46"/>
                  <a:pt x="112" y="77"/>
                </a:cubicBezTo>
                <a:cubicBezTo>
                  <a:pt x="95" y="100"/>
                  <a:pt x="79" y="124"/>
                  <a:pt x="63" y="148"/>
                </a:cubicBezTo>
                <a:cubicBezTo>
                  <a:pt x="51" y="164"/>
                  <a:pt x="28" y="197"/>
                  <a:pt x="28" y="197"/>
                </a:cubicBezTo>
                <a:cubicBezTo>
                  <a:pt x="25" y="206"/>
                  <a:pt x="24" y="216"/>
                  <a:pt x="21" y="225"/>
                </a:cubicBezTo>
                <a:cubicBezTo>
                  <a:pt x="17" y="232"/>
                  <a:pt x="7" y="237"/>
                  <a:pt x="7" y="246"/>
                </a:cubicBezTo>
                <a:cubicBezTo>
                  <a:pt x="0" y="332"/>
                  <a:pt x="28" y="337"/>
                  <a:pt x="77" y="386"/>
                </a:cubicBezTo>
                <a:cubicBezTo>
                  <a:pt x="113" y="422"/>
                  <a:pt x="84" y="403"/>
                  <a:pt x="112" y="435"/>
                </a:cubicBezTo>
                <a:cubicBezTo>
                  <a:pt x="138" y="465"/>
                  <a:pt x="145" y="461"/>
                  <a:pt x="161" y="491"/>
                </a:cubicBezTo>
                <a:cubicBezTo>
                  <a:pt x="171" y="509"/>
                  <a:pt x="189" y="548"/>
                  <a:pt x="189" y="548"/>
                </a:cubicBezTo>
                <a:cubicBezTo>
                  <a:pt x="201" y="651"/>
                  <a:pt x="193" y="693"/>
                  <a:pt x="274" y="751"/>
                </a:cubicBezTo>
                <a:cubicBezTo>
                  <a:pt x="311" y="777"/>
                  <a:pt x="407" y="786"/>
                  <a:pt x="407" y="786"/>
                </a:cubicBezTo>
                <a:cubicBezTo>
                  <a:pt x="445" y="805"/>
                  <a:pt x="485" y="826"/>
                  <a:pt x="526" y="842"/>
                </a:cubicBezTo>
                <a:cubicBezTo>
                  <a:pt x="539" y="847"/>
                  <a:pt x="568" y="856"/>
                  <a:pt x="568" y="856"/>
                </a:cubicBezTo>
                <a:cubicBezTo>
                  <a:pt x="576" y="855"/>
                  <a:pt x="634" y="856"/>
                  <a:pt x="646" y="835"/>
                </a:cubicBezTo>
                <a:cubicBezTo>
                  <a:pt x="656" y="815"/>
                  <a:pt x="667" y="772"/>
                  <a:pt x="667" y="772"/>
                </a:cubicBezTo>
                <a:cubicBezTo>
                  <a:pt x="657" y="703"/>
                  <a:pt x="646" y="697"/>
                  <a:pt x="610" y="646"/>
                </a:cubicBezTo>
                <a:cubicBezTo>
                  <a:pt x="596" y="605"/>
                  <a:pt x="623" y="574"/>
                  <a:pt x="646" y="541"/>
                </a:cubicBezTo>
                <a:cubicBezTo>
                  <a:pt x="658" y="521"/>
                  <a:pt x="674" y="477"/>
                  <a:pt x="674" y="477"/>
                </a:cubicBezTo>
                <a:cubicBezTo>
                  <a:pt x="651" y="410"/>
                  <a:pt x="689" y="373"/>
                  <a:pt x="709" y="316"/>
                </a:cubicBezTo>
                <a:cubicBezTo>
                  <a:pt x="685" y="300"/>
                  <a:pt x="673" y="280"/>
                  <a:pt x="653" y="260"/>
                </a:cubicBezTo>
                <a:cubicBezTo>
                  <a:pt x="637" y="213"/>
                  <a:pt x="628" y="199"/>
                  <a:pt x="582" y="176"/>
                </a:cubicBezTo>
                <a:cubicBezTo>
                  <a:pt x="520" y="188"/>
                  <a:pt x="514" y="157"/>
                  <a:pt x="477" y="112"/>
                </a:cubicBezTo>
                <a:cubicBezTo>
                  <a:pt x="466" y="58"/>
                  <a:pt x="446" y="31"/>
                  <a:pt x="400" y="0"/>
                </a:cubicBezTo>
                <a:cubicBezTo>
                  <a:pt x="348" y="8"/>
                  <a:pt x="316" y="27"/>
                  <a:pt x="274" y="56"/>
                </a:cubicBezTo>
                <a:cubicBezTo>
                  <a:pt x="254" y="51"/>
                  <a:pt x="232" y="48"/>
                  <a:pt x="217" y="35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0020" name="Rectangle 4"/>
          <p:cNvSpPr>
            <a:spLocks noChangeArrowheads="1"/>
          </p:cNvSpPr>
          <p:nvPr/>
        </p:nvSpPr>
        <p:spPr bwMode="auto">
          <a:xfrm>
            <a:off x="77851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778000" y="-22225"/>
            <a:ext cx="353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2 BgSavtakSRt 25³21 rhUtdl; EGsr:a 1³13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70662" name="Text Box 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0026" name="Rectangle 10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70664" name="Text Box 11"/>
          <p:cNvSpPr txBox="1">
            <a:spLocks noChangeArrowheads="1"/>
          </p:cNvSpPr>
          <p:nvPr/>
        </p:nvSpPr>
        <p:spPr bwMode="auto">
          <a:xfrm>
            <a:off x="6680200" y="6194425"/>
            <a:ext cx="2259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37-38</a:t>
            </a:r>
          </a:p>
        </p:txBody>
      </p:sp>
      <p:sp>
        <p:nvSpPr>
          <p:cNvPr id="70665" name="Text Box 12"/>
          <p:cNvSpPr txBox="1">
            <a:spLocks noChangeArrowheads="1"/>
          </p:cNvSpPr>
          <p:nvPr/>
        </p:nvSpPr>
        <p:spPr bwMode="auto">
          <a:xfrm>
            <a:off x="465138" y="656431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470029" name="Rectangle 13"/>
          <p:cNvSpPr>
            <a:spLocks noChangeArrowheads="1"/>
          </p:cNvSpPr>
          <p:nvPr/>
        </p:nvSpPr>
        <p:spPr bwMode="auto">
          <a:xfrm>
            <a:off x="7539038" y="6519863"/>
            <a:ext cx="736600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7.2.03d.</a:t>
            </a:r>
          </a:p>
        </p:txBody>
      </p:sp>
      <p:sp>
        <p:nvSpPr>
          <p:cNvPr id="470032" name="Oval 16"/>
          <p:cNvSpPr>
            <a:spLocks noChangeArrowheads="1"/>
          </p:cNvSpPr>
          <p:nvPr/>
        </p:nvSpPr>
        <p:spPr bwMode="auto">
          <a:xfrm>
            <a:off x="6434138" y="854075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0668" name="Freeform 17"/>
          <p:cNvSpPr>
            <a:spLocks/>
          </p:cNvSpPr>
          <p:nvPr/>
        </p:nvSpPr>
        <p:spPr bwMode="auto">
          <a:xfrm>
            <a:off x="7265988" y="771525"/>
            <a:ext cx="1011237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034" name="Rectangle 18"/>
          <p:cNvSpPr>
            <a:spLocks noChangeArrowheads="1"/>
          </p:cNvSpPr>
          <p:nvPr/>
        </p:nvSpPr>
        <p:spPr bwMode="auto">
          <a:xfrm>
            <a:off x="6772275" y="587375"/>
            <a:ext cx="18446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>
                <a:solidFill>
                  <a:srgbClr val="FAFD00"/>
                </a:solidFill>
                <a:latin typeface="Limon S1" pitchFamily="2" charset="0"/>
                <a:ea typeface="+mn-ea"/>
                <a:cs typeface="+mn-cs"/>
              </a:rPr>
              <a:t>G </a:t>
            </a:r>
            <a:r>
              <a:rPr lang="en-US" sz="4800">
                <a:solidFill>
                  <a:schemeClr val="tx2"/>
                </a:solidFill>
                <a:latin typeface="Limon S1" pitchFamily="2" charset="0"/>
                <a:ea typeface="+mn-ea"/>
                <a:cs typeface="+mn-cs"/>
              </a:rPr>
              <a:t>sþ</a:t>
            </a:r>
            <a:r>
              <a:rPr lang="en-US" sz="4800">
                <a:solidFill>
                  <a:srgbClr val="FAFD00"/>
                </a:solidFill>
                <a:latin typeface="Limon S1" pitchFamily="2" charset="0"/>
                <a:ea typeface="+mn-ea"/>
                <a:cs typeface="+mn-cs"/>
              </a:rPr>
              <a:t> </a:t>
            </a:r>
            <a:r>
              <a:rPr lang="en-US" sz="8000">
                <a:solidFill>
                  <a:srgbClr val="51DC00"/>
                </a:solidFill>
                <a:latin typeface="Limon S1" pitchFamily="2" charset="0"/>
                <a:ea typeface="+mn-ea"/>
                <a:cs typeface="+mn-cs"/>
              </a:rPr>
              <a:t>Qø </a:t>
            </a:r>
          </a:p>
        </p:txBody>
      </p:sp>
      <p:sp>
        <p:nvSpPr>
          <p:cNvPr id="70670" name="Rectangle 21"/>
          <p:cNvSpPr>
            <a:spLocks noChangeArrowheads="1"/>
          </p:cNvSpPr>
          <p:nvPr/>
        </p:nvSpPr>
        <p:spPr bwMode="auto">
          <a:xfrm>
            <a:off x="495300" y="419100"/>
            <a:ext cx="838200" cy="9017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latin typeface="Limon R1" charset="0"/>
              </a:rPr>
              <a:t>7</a:t>
            </a:r>
          </a:p>
          <a:p>
            <a:pPr algn="ctr"/>
            <a:endParaRPr lang="en-US"/>
          </a:p>
        </p:txBody>
      </p:sp>
      <p:grpSp>
        <p:nvGrpSpPr>
          <p:cNvPr id="70671" name="Group 76"/>
          <p:cNvGrpSpPr>
            <a:grpSpLocks/>
          </p:cNvGrpSpPr>
          <p:nvPr/>
        </p:nvGrpSpPr>
        <p:grpSpPr bwMode="auto">
          <a:xfrm>
            <a:off x="2016125" y="963613"/>
            <a:ext cx="5954713" cy="4767262"/>
            <a:chOff x="1270" y="607"/>
            <a:chExt cx="3751" cy="3003"/>
          </a:xfrm>
        </p:grpSpPr>
        <p:sp>
          <p:nvSpPr>
            <p:cNvPr id="70674" name="AutoShape 23"/>
            <p:cNvSpPr>
              <a:spLocks noChangeArrowheads="1"/>
            </p:cNvSpPr>
            <p:nvPr/>
          </p:nvSpPr>
          <p:spPr bwMode="auto">
            <a:xfrm>
              <a:off x="1271" y="607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75" name="Rectangle 24"/>
            <p:cNvSpPr>
              <a:spLocks noChangeArrowheads="1"/>
            </p:cNvSpPr>
            <p:nvPr/>
          </p:nvSpPr>
          <p:spPr bwMode="auto">
            <a:xfrm>
              <a:off x="1270" y="899"/>
              <a:ext cx="1945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6" name="Rectangle 25"/>
            <p:cNvSpPr>
              <a:spLocks noChangeArrowheads="1"/>
            </p:cNvSpPr>
            <p:nvPr/>
          </p:nvSpPr>
          <p:spPr bwMode="auto">
            <a:xfrm>
              <a:off x="1289" y="877"/>
              <a:ext cx="784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7" name="Rectangle 26"/>
            <p:cNvSpPr>
              <a:spLocks noChangeArrowheads="1"/>
            </p:cNvSpPr>
            <p:nvPr/>
          </p:nvSpPr>
          <p:spPr bwMode="auto">
            <a:xfrm>
              <a:off x="1858" y="878"/>
              <a:ext cx="543" cy="62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0043" name="Rectangle 27"/>
            <p:cNvSpPr>
              <a:spLocks noChangeArrowheads="1"/>
            </p:cNvSpPr>
            <p:nvPr/>
          </p:nvSpPr>
          <p:spPr bwMode="auto">
            <a:xfrm>
              <a:off x="1440" y="636"/>
              <a:ext cx="15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accent2"/>
                  </a:solidFill>
                  <a:latin typeface="Helvetica" charset="0"/>
                </a:rPr>
                <a:t>   </a:t>
              </a:r>
              <a:endParaRPr 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70044" name="Rectangle 28"/>
            <p:cNvSpPr>
              <a:spLocks noChangeArrowheads="1"/>
            </p:cNvSpPr>
            <p:nvPr/>
          </p:nvSpPr>
          <p:spPr bwMode="auto">
            <a:xfrm>
              <a:off x="1632" y="622"/>
              <a:ext cx="421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karbegáIt</a:t>
              </a:r>
              <a:endPara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endParaRPr>
            </a:p>
          </p:txBody>
        </p:sp>
        <p:sp>
          <p:nvSpPr>
            <p:cNvPr id="70680" name="AutoShape 29"/>
            <p:cNvSpPr>
              <a:spLocks noChangeArrowheads="1"/>
            </p:cNvSpPr>
            <p:nvPr/>
          </p:nvSpPr>
          <p:spPr bwMode="auto">
            <a:xfrm>
              <a:off x="1474" y="836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81" name="Rectangle 30"/>
            <p:cNvSpPr>
              <a:spLocks noChangeArrowheads="1"/>
            </p:cNvSpPr>
            <p:nvPr/>
          </p:nvSpPr>
          <p:spPr bwMode="auto">
            <a:xfrm>
              <a:off x="1485" y="1128"/>
              <a:ext cx="1944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2" name="Rectangle 31"/>
            <p:cNvSpPr>
              <a:spLocks noChangeArrowheads="1"/>
            </p:cNvSpPr>
            <p:nvPr/>
          </p:nvSpPr>
          <p:spPr bwMode="auto">
            <a:xfrm>
              <a:off x="1488" y="1106"/>
              <a:ext cx="783" cy="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3" name="Rectangle 32"/>
            <p:cNvSpPr>
              <a:spLocks noChangeArrowheads="1"/>
            </p:cNvSpPr>
            <p:nvPr/>
          </p:nvSpPr>
          <p:spPr bwMode="auto">
            <a:xfrm>
              <a:off x="2073" y="1106"/>
              <a:ext cx="542" cy="62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4" name="Rectangle 33"/>
            <p:cNvSpPr>
              <a:spLocks noChangeArrowheads="1"/>
            </p:cNvSpPr>
            <p:nvPr/>
          </p:nvSpPr>
          <p:spPr bwMode="auto">
            <a:xfrm>
              <a:off x="1798" y="847"/>
              <a:ext cx="40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G½R)ahaM </a:t>
              </a:r>
            </a:p>
          </p:txBody>
        </p:sp>
        <p:sp>
          <p:nvSpPr>
            <p:cNvPr id="70685" name="AutoShape 34"/>
            <p:cNvSpPr>
              <a:spLocks noChangeArrowheads="1"/>
            </p:cNvSpPr>
            <p:nvPr/>
          </p:nvSpPr>
          <p:spPr bwMode="auto">
            <a:xfrm>
              <a:off x="1665" y="1055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86" name="Rectangle 35"/>
            <p:cNvSpPr>
              <a:spLocks noChangeArrowheads="1"/>
            </p:cNvSpPr>
            <p:nvPr/>
          </p:nvSpPr>
          <p:spPr bwMode="auto">
            <a:xfrm>
              <a:off x="1664" y="1347"/>
              <a:ext cx="1944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7" name="Rectangle 36"/>
            <p:cNvSpPr>
              <a:spLocks noChangeArrowheads="1"/>
            </p:cNvSpPr>
            <p:nvPr/>
          </p:nvSpPr>
          <p:spPr bwMode="auto">
            <a:xfrm>
              <a:off x="1672" y="1325"/>
              <a:ext cx="783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8" name="Rectangle 37"/>
            <p:cNvSpPr>
              <a:spLocks noChangeArrowheads="1"/>
            </p:cNvSpPr>
            <p:nvPr/>
          </p:nvSpPr>
          <p:spPr bwMode="auto">
            <a:xfrm>
              <a:off x="2251" y="1326"/>
              <a:ext cx="543" cy="61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89" name="Rectangle 38"/>
            <p:cNvSpPr>
              <a:spLocks noChangeArrowheads="1"/>
            </p:cNvSpPr>
            <p:nvPr/>
          </p:nvSpPr>
          <p:spPr bwMode="auto">
            <a:xfrm>
              <a:off x="1963" y="1071"/>
              <a:ext cx="36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y:UEsb </a:t>
              </a:r>
            </a:p>
          </p:txBody>
        </p:sp>
        <p:sp>
          <p:nvSpPr>
            <p:cNvPr id="70690" name="AutoShape 39"/>
            <p:cNvSpPr>
              <a:spLocks noChangeArrowheads="1"/>
            </p:cNvSpPr>
            <p:nvPr/>
          </p:nvSpPr>
          <p:spPr bwMode="auto">
            <a:xfrm>
              <a:off x="1861" y="1274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91" name="Rectangle 40"/>
            <p:cNvSpPr>
              <a:spLocks noChangeArrowheads="1"/>
            </p:cNvSpPr>
            <p:nvPr/>
          </p:nvSpPr>
          <p:spPr bwMode="auto">
            <a:xfrm>
              <a:off x="1857" y="1566"/>
              <a:ext cx="1944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92" name="Rectangle 41"/>
            <p:cNvSpPr>
              <a:spLocks noChangeArrowheads="1"/>
            </p:cNvSpPr>
            <p:nvPr/>
          </p:nvSpPr>
          <p:spPr bwMode="auto">
            <a:xfrm>
              <a:off x="1871" y="1544"/>
              <a:ext cx="783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93" name="Rectangle 42"/>
            <p:cNvSpPr>
              <a:spLocks noChangeArrowheads="1"/>
            </p:cNvSpPr>
            <p:nvPr/>
          </p:nvSpPr>
          <p:spPr bwMode="auto">
            <a:xfrm>
              <a:off x="2456" y="1545"/>
              <a:ext cx="543" cy="62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94" name="Rectangle 43"/>
            <p:cNvSpPr>
              <a:spLocks noChangeArrowheads="1"/>
            </p:cNvSpPr>
            <p:nvPr/>
          </p:nvSpPr>
          <p:spPr bwMode="auto">
            <a:xfrm>
              <a:off x="2235" y="1298"/>
              <a:ext cx="25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m:Ues </a:t>
              </a:r>
            </a:p>
          </p:txBody>
        </p:sp>
        <p:sp>
          <p:nvSpPr>
            <p:cNvPr id="70695" name="AutoShape 44"/>
            <p:cNvSpPr>
              <a:spLocks noChangeArrowheads="1"/>
            </p:cNvSpPr>
            <p:nvPr/>
          </p:nvSpPr>
          <p:spPr bwMode="auto">
            <a:xfrm>
              <a:off x="2094" y="1497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96" name="Rectangle 45"/>
            <p:cNvSpPr>
              <a:spLocks noChangeArrowheads="1"/>
            </p:cNvSpPr>
            <p:nvPr/>
          </p:nvSpPr>
          <p:spPr bwMode="auto">
            <a:xfrm>
              <a:off x="2093" y="1789"/>
              <a:ext cx="1944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97" name="Rectangle 46"/>
            <p:cNvSpPr>
              <a:spLocks noChangeArrowheads="1"/>
            </p:cNvSpPr>
            <p:nvPr/>
          </p:nvSpPr>
          <p:spPr bwMode="auto">
            <a:xfrm>
              <a:off x="2112" y="1767"/>
              <a:ext cx="784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98" name="Rectangle 47"/>
            <p:cNvSpPr>
              <a:spLocks noChangeArrowheads="1"/>
            </p:cNvSpPr>
            <p:nvPr/>
          </p:nvSpPr>
          <p:spPr bwMode="auto">
            <a:xfrm>
              <a:off x="2681" y="1768"/>
              <a:ext cx="543" cy="62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99" name="Rectangle 48"/>
            <p:cNvSpPr>
              <a:spLocks noChangeArrowheads="1"/>
            </p:cNvSpPr>
            <p:nvPr/>
          </p:nvSpPr>
          <p:spPr bwMode="auto">
            <a:xfrm>
              <a:off x="2449" y="1513"/>
              <a:ext cx="2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y:UesV </a:t>
              </a:r>
            </a:p>
          </p:txBody>
        </p:sp>
        <p:sp>
          <p:nvSpPr>
            <p:cNvPr id="70700" name="AutoShape 49"/>
            <p:cNvSpPr>
              <a:spLocks noChangeArrowheads="1"/>
            </p:cNvSpPr>
            <p:nvPr/>
          </p:nvSpPr>
          <p:spPr bwMode="auto">
            <a:xfrm>
              <a:off x="2279" y="1719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701" name="Rectangle 50"/>
            <p:cNvSpPr>
              <a:spLocks noChangeArrowheads="1"/>
            </p:cNvSpPr>
            <p:nvPr/>
          </p:nvSpPr>
          <p:spPr bwMode="auto">
            <a:xfrm>
              <a:off x="2272" y="2011"/>
              <a:ext cx="1944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02" name="Rectangle 51"/>
            <p:cNvSpPr>
              <a:spLocks noChangeArrowheads="1"/>
            </p:cNvSpPr>
            <p:nvPr/>
          </p:nvSpPr>
          <p:spPr bwMode="auto">
            <a:xfrm>
              <a:off x="2297" y="1989"/>
              <a:ext cx="784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03" name="Rectangle 52"/>
            <p:cNvSpPr>
              <a:spLocks noChangeArrowheads="1"/>
            </p:cNvSpPr>
            <p:nvPr/>
          </p:nvSpPr>
          <p:spPr bwMode="auto">
            <a:xfrm>
              <a:off x="2871" y="1990"/>
              <a:ext cx="543" cy="62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04" name="Rectangle 53"/>
            <p:cNvSpPr>
              <a:spLocks noChangeArrowheads="1"/>
            </p:cNvSpPr>
            <p:nvPr/>
          </p:nvSpPr>
          <p:spPr bwMode="auto">
            <a:xfrm>
              <a:off x="2466" y="1735"/>
              <a:ext cx="64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GnaFibetyü </a:t>
              </a:r>
            </a:p>
          </p:txBody>
        </p:sp>
        <p:sp>
          <p:nvSpPr>
            <p:cNvPr id="70705" name="AutoShape 54"/>
            <p:cNvSpPr>
              <a:spLocks noChangeArrowheads="1"/>
            </p:cNvSpPr>
            <p:nvPr/>
          </p:nvSpPr>
          <p:spPr bwMode="auto">
            <a:xfrm>
              <a:off x="2464" y="1939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706" name="Rectangle 55"/>
            <p:cNvSpPr>
              <a:spLocks noChangeArrowheads="1"/>
            </p:cNvSpPr>
            <p:nvPr/>
          </p:nvSpPr>
          <p:spPr bwMode="auto">
            <a:xfrm>
              <a:off x="2457" y="2232"/>
              <a:ext cx="1944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07" name="Rectangle 56"/>
            <p:cNvSpPr>
              <a:spLocks noChangeArrowheads="1"/>
            </p:cNvSpPr>
            <p:nvPr/>
          </p:nvSpPr>
          <p:spPr bwMode="auto">
            <a:xfrm>
              <a:off x="2471" y="2209"/>
              <a:ext cx="783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08" name="Rectangle 57"/>
            <p:cNvSpPr>
              <a:spLocks noChangeArrowheads="1"/>
            </p:cNvSpPr>
            <p:nvPr/>
          </p:nvSpPr>
          <p:spPr bwMode="auto">
            <a:xfrm>
              <a:off x="3056" y="2210"/>
              <a:ext cx="543" cy="62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09" name="Rectangle 58"/>
            <p:cNvSpPr>
              <a:spLocks noChangeArrowheads="1"/>
            </p:cNvSpPr>
            <p:nvPr/>
          </p:nvSpPr>
          <p:spPr bwMode="auto">
            <a:xfrm>
              <a:off x="2837" y="1954"/>
              <a:ext cx="24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esþc </a:t>
              </a:r>
            </a:p>
          </p:txBody>
        </p:sp>
        <p:sp>
          <p:nvSpPr>
            <p:cNvPr id="70710" name="AutoShape 59"/>
            <p:cNvSpPr>
              <a:spLocks noChangeArrowheads="1"/>
            </p:cNvSpPr>
            <p:nvPr/>
          </p:nvSpPr>
          <p:spPr bwMode="auto">
            <a:xfrm>
              <a:off x="2667" y="2159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711" name="Rectangle 60"/>
            <p:cNvSpPr>
              <a:spLocks noChangeArrowheads="1"/>
            </p:cNvSpPr>
            <p:nvPr/>
          </p:nvSpPr>
          <p:spPr bwMode="auto">
            <a:xfrm>
              <a:off x="2671" y="2451"/>
              <a:ext cx="1944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2" name="Rectangle 61"/>
            <p:cNvSpPr>
              <a:spLocks noChangeArrowheads="1"/>
            </p:cNvSpPr>
            <p:nvPr/>
          </p:nvSpPr>
          <p:spPr bwMode="auto">
            <a:xfrm>
              <a:off x="2674" y="2429"/>
              <a:ext cx="783" cy="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3" name="Rectangle 62"/>
            <p:cNvSpPr>
              <a:spLocks noChangeArrowheads="1"/>
            </p:cNvSpPr>
            <p:nvPr/>
          </p:nvSpPr>
          <p:spPr bwMode="auto">
            <a:xfrm>
              <a:off x="3258" y="2430"/>
              <a:ext cx="543" cy="61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4" name="Rectangle 63"/>
            <p:cNvSpPr>
              <a:spLocks noChangeArrowheads="1"/>
            </p:cNvSpPr>
            <p:nvPr/>
          </p:nvSpPr>
          <p:spPr bwMode="auto">
            <a:xfrm>
              <a:off x="2709" y="2179"/>
              <a:ext cx="92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RKacab;eTACaeQøIy </a:t>
              </a:r>
            </a:p>
          </p:txBody>
        </p:sp>
        <p:sp>
          <p:nvSpPr>
            <p:cNvPr id="70715" name="AutoShape 64"/>
            <p:cNvSpPr>
              <a:spLocks noChangeArrowheads="1"/>
            </p:cNvSpPr>
            <p:nvPr/>
          </p:nvSpPr>
          <p:spPr bwMode="auto">
            <a:xfrm>
              <a:off x="2856" y="2385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716" name="Rectangle 65"/>
            <p:cNvSpPr>
              <a:spLocks noChangeArrowheads="1"/>
            </p:cNvSpPr>
            <p:nvPr/>
          </p:nvSpPr>
          <p:spPr bwMode="auto">
            <a:xfrm>
              <a:off x="2855" y="2677"/>
              <a:ext cx="1944" cy="70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7" name="Rectangle 66"/>
            <p:cNvSpPr>
              <a:spLocks noChangeArrowheads="1"/>
            </p:cNvSpPr>
            <p:nvPr/>
          </p:nvSpPr>
          <p:spPr bwMode="auto">
            <a:xfrm>
              <a:off x="2866" y="2655"/>
              <a:ext cx="783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8" name="Rectangle 67"/>
            <p:cNvSpPr>
              <a:spLocks noChangeArrowheads="1"/>
            </p:cNvSpPr>
            <p:nvPr/>
          </p:nvSpPr>
          <p:spPr bwMode="auto">
            <a:xfrm>
              <a:off x="3451" y="2656"/>
              <a:ext cx="543" cy="62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19" name="Rectangle 68"/>
            <p:cNvSpPr>
              <a:spLocks noChangeArrowheads="1"/>
            </p:cNvSpPr>
            <p:nvPr/>
          </p:nvSpPr>
          <p:spPr bwMode="auto">
            <a:xfrm>
              <a:off x="3068" y="2405"/>
              <a:ext cx="57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RKas¶b;s¶at; </a:t>
              </a:r>
            </a:p>
          </p:txBody>
        </p:sp>
        <p:sp>
          <p:nvSpPr>
            <p:cNvPr id="70720" name="AutoShape 69"/>
            <p:cNvSpPr>
              <a:spLocks noChangeArrowheads="1"/>
            </p:cNvSpPr>
            <p:nvPr/>
          </p:nvSpPr>
          <p:spPr bwMode="auto">
            <a:xfrm>
              <a:off x="3066" y="2615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0086" name="Rectangle 70"/>
            <p:cNvSpPr>
              <a:spLocks noChangeArrowheads="1"/>
            </p:cNvSpPr>
            <p:nvPr/>
          </p:nvSpPr>
          <p:spPr bwMode="auto">
            <a:xfrm>
              <a:off x="3219" y="2622"/>
              <a:ext cx="159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accent1"/>
                  </a:solidFill>
                  <a:latin typeface="Helvetica" charset="0"/>
                </a:rPr>
                <a:t>   </a:t>
              </a:r>
              <a:endParaRPr lang="en-US" sz="24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470087" name="Rectangle 71"/>
            <p:cNvSpPr>
              <a:spLocks noChangeArrowheads="1"/>
            </p:cNvSpPr>
            <p:nvPr/>
          </p:nvSpPr>
          <p:spPr bwMode="auto">
            <a:xfrm>
              <a:off x="3620" y="2615"/>
              <a:ext cx="0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endParaRPr lang="en-US" sz="40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R1" pitchFamily="2" charset="0"/>
                <a:ea typeface="+mn-ea"/>
                <a:cs typeface="+mn-cs"/>
              </a:endParaRPr>
            </a:p>
          </p:txBody>
        </p:sp>
        <p:sp>
          <p:nvSpPr>
            <p:cNvPr id="70723" name="Rectangle 72"/>
            <p:cNvSpPr>
              <a:spLocks noChangeArrowheads="1"/>
            </p:cNvSpPr>
            <p:nvPr/>
          </p:nvSpPr>
          <p:spPr bwMode="auto">
            <a:xfrm>
              <a:off x="3076" y="2907"/>
              <a:ext cx="1945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24" name="Rectangle 73"/>
            <p:cNvSpPr>
              <a:spLocks noChangeArrowheads="1"/>
            </p:cNvSpPr>
            <p:nvPr/>
          </p:nvSpPr>
          <p:spPr bwMode="auto">
            <a:xfrm>
              <a:off x="3085" y="2885"/>
              <a:ext cx="783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725" name="Rectangle 74"/>
            <p:cNvSpPr>
              <a:spLocks noChangeArrowheads="1"/>
            </p:cNvSpPr>
            <p:nvPr/>
          </p:nvSpPr>
          <p:spPr bwMode="auto">
            <a:xfrm>
              <a:off x="3653" y="2886"/>
              <a:ext cx="543" cy="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672" name="Text Box 75"/>
          <p:cNvSpPr txBox="1">
            <a:spLocks noChangeArrowheads="1"/>
          </p:cNvSpPr>
          <p:nvPr/>
        </p:nvSpPr>
        <p:spPr bwMode="auto">
          <a:xfrm>
            <a:off x="4967288" y="4092575"/>
            <a:ext cx="16144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solidFill>
                  <a:schemeClr val="accent2"/>
                </a:solidFill>
                <a:latin typeface="Limon R1" charset="0"/>
              </a:rPr>
              <a:t>RBHeys</a:t>
            </a:r>
            <a:r>
              <a:rPr lang="ja-JP" altLang="en-US" sz="4000">
                <a:solidFill>
                  <a:schemeClr val="accent2"/>
                </a:solidFill>
                <a:latin typeface="Limon R1" charset="0"/>
              </a:rPr>
              <a:t>‘</a:t>
            </a:r>
            <a:r>
              <a:rPr lang="en-US" sz="4000">
                <a:solidFill>
                  <a:schemeClr val="accent2"/>
                </a:solidFill>
                <a:latin typeface="Limon R1" charset="0"/>
              </a:rPr>
              <a:t>Uv</a:t>
            </a:r>
          </a:p>
        </p:txBody>
      </p:sp>
      <p:sp>
        <p:nvSpPr>
          <p:cNvPr id="470019" name="AutoShape 3"/>
          <p:cNvSpPr>
            <a:spLocks noChangeArrowheads="1"/>
          </p:cNvSpPr>
          <p:nvPr/>
        </p:nvSpPr>
        <p:spPr bwMode="auto">
          <a:xfrm rot="-1440000">
            <a:off x="2992438" y="381000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0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0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Line 2"/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8996" name="Rectangle 4"/>
          <p:cNvSpPr>
            <a:spLocks noChangeArrowheads="1"/>
          </p:cNvSpPr>
          <p:nvPr/>
        </p:nvSpPr>
        <p:spPr bwMode="auto">
          <a:xfrm>
            <a:off x="738188" y="900113"/>
            <a:ext cx="7921625" cy="5483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6000" b="1">
                <a:solidFill>
                  <a:srgbClr val="FAFD00"/>
                </a:solidFill>
                <a:latin typeface="Limon S1" charset="0"/>
              </a:rPr>
              <a:t>kar):an;RbmaNénkalbriecäT ³</a:t>
            </a:r>
            <a:endParaRPr lang="en-US" sz="6000" b="1">
              <a:solidFill>
                <a:srgbClr val="FAFD00"/>
              </a:solidFill>
              <a:latin typeface="Times" charset="0"/>
            </a:endParaRPr>
          </a:p>
          <a:p>
            <a:r>
              <a:rPr lang="en-US" sz="5400" b="1">
                <a:solidFill>
                  <a:srgbClr val="FAFD00"/>
                </a:solidFill>
                <a:latin typeface="Limon S1" charset="0"/>
              </a:rPr>
              <a:t>   G½R)ahaM  - yU:Es	b		2000 m&gt;K&gt;s</a:t>
            </a:r>
          </a:p>
          <a:p>
            <a:endParaRPr lang="en-US" sz="1000" b="1">
              <a:solidFill>
                <a:srgbClr val="FAFD00"/>
              </a:solidFill>
              <a:latin typeface="Times" charset="0"/>
            </a:endParaRPr>
          </a:p>
          <a:p>
            <a:r>
              <a:rPr lang="en-US" sz="3600" b="1">
                <a:solidFill>
                  <a:srgbClr val="FAFD00"/>
                </a:solidFill>
                <a:latin typeface="Times" charset="0"/>
              </a:rPr>
              <a:t>  </a:t>
            </a:r>
            <a:r>
              <a:rPr lang="en-US" sz="5400" b="1">
                <a:solidFill>
                  <a:srgbClr val="FAFD00"/>
                </a:solidFill>
                <a:latin typeface="Limon S1" charset="0"/>
              </a:rPr>
              <a:t> m:Ues   - yU:esV			1500m&gt;K&gt;s</a:t>
            </a:r>
          </a:p>
          <a:p>
            <a:endParaRPr lang="en-US" sz="1000" b="1">
              <a:solidFill>
                <a:srgbClr val="FAFD00"/>
              </a:solidFill>
              <a:latin typeface="Times" charset="0"/>
            </a:endParaRPr>
          </a:p>
          <a:p>
            <a:r>
              <a:rPr lang="en-US" sz="5400" b="1">
                <a:solidFill>
                  <a:srgbClr val="FAFD00"/>
                </a:solidFill>
                <a:latin typeface="Limon S1" charset="0"/>
              </a:rPr>
              <a:t> </a:t>
            </a:r>
            <a:r>
              <a:rPr lang="en-US" sz="5400" b="1">
                <a:solidFill>
                  <a:srgbClr val="FEF800"/>
                </a:solidFill>
                <a:latin typeface="Limon S1" charset="0"/>
              </a:rPr>
              <a:t>GnaFibetyü- esþcesayraCü</a:t>
            </a:r>
            <a:r>
              <a:rPr lang="en-US" sz="3600" b="1">
                <a:solidFill>
                  <a:srgbClr val="FEF800"/>
                </a:solidFill>
                <a:latin typeface="Times" charset="0"/>
              </a:rPr>
              <a:t>	 </a:t>
            </a:r>
            <a:r>
              <a:rPr lang="en-US" sz="5400" b="1">
                <a:solidFill>
                  <a:srgbClr val="FEF800"/>
                </a:solidFill>
                <a:latin typeface="Limon S1" charset="0"/>
              </a:rPr>
              <a:t>1000m&gt;K&gt;s</a:t>
            </a:r>
          </a:p>
          <a:p>
            <a:endParaRPr lang="en-US" sz="1000" b="1">
              <a:solidFill>
                <a:srgbClr val="FEF800"/>
              </a:solidFill>
              <a:latin typeface="Times" charset="0"/>
            </a:endParaRPr>
          </a:p>
          <a:p>
            <a:r>
              <a:rPr lang="en-US" sz="5400" b="1">
                <a:solidFill>
                  <a:schemeClr val="hlink"/>
                </a:solidFill>
                <a:latin typeface="Limon S1" charset="0"/>
              </a:rPr>
              <a:t> RKacab;CaeQøIy- RKas¶b;s¶at;  	  500</a:t>
            </a:r>
            <a:r>
              <a:rPr lang="en-US" sz="6600" b="1">
                <a:solidFill>
                  <a:schemeClr val="hlink"/>
                </a:solidFill>
                <a:latin typeface="Limon S1" charset="0"/>
              </a:rPr>
              <a:t> </a:t>
            </a:r>
            <a:r>
              <a:rPr lang="en-US" sz="5400" b="1">
                <a:solidFill>
                  <a:schemeClr val="hlink"/>
                </a:solidFill>
                <a:latin typeface="Limon S1" charset="0"/>
              </a:rPr>
              <a:t>m&gt;s&gt;K</a:t>
            </a:r>
            <a:endParaRPr lang="en-US" sz="5400" b="1">
              <a:solidFill>
                <a:srgbClr val="FAFD00"/>
              </a:solidFill>
              <a:latin typeface="Limon S1" charset="0"/>
            </a:endParaRPr>
          </a:p>
          <a:p>
            <a:pPr algn="ctr"/>
            <a:endParaRPr lang="en-US" sz="3600" b="1">
              <a:solidFill>
                <a:srgbClr val="FAFD00"/>
              </a:solidFill>
              <a:latin typeface="Times" charset="0"/>
            </a:endParaRPr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8998" name="Oval 6"/>
          <p:cNvSpPr>
            <a:spLocks noChangeArrowheads="1"/>
          </p:cNvSpPr>
          <p:nvPr/>
        </p:nvSpPr>
        <p:spPr bwMode="auto">
          <a:xfrm>
            <a:off x="279400" y="4984750"/>
            <a:ext cx="8458200" cy="8810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68999" name="Rectangle 7"/>
          <p:cNvSpPr>
            <a:spLocks noChangeArrowheads="1"/>
          </p:cNvSpPr>
          <p:nvPr/>
        </p:nvSpPr>
        <p:spPr bwMode="auto">
          <a:xfrm>
            <a:off x="77343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71688" name="Text Box 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69003" name="Rectangle 11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8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8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996" grpId="0" autoUpdateAnimBg="0"/>
      <p:bldP spid="46899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1614488" y="838200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4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TG</a:t>
            </a:r>
          </a:p>
        </p:txBody>
      </p:sp>
      <p:sp>
        <p:nvSpPr>
          <p:cNvPr id="727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009900"/>
                </a:solidFill>
                <a:latin typeface="Limon R1" pitchFamily="2" charset="0"/>
                <a:ea typeface="+mn-ea"/>
                <a:cs typeface="+mn-cs"/>
              </a:rPr>
              <a:t>QB</a:t>
            </a:r>
          </a:p>
        </p:txBody>
      </p:sp>
      <p:sp>
        <p:nvSpPr>
          <p:cNvPr id="727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sk</a:t>
            </a:r>
          </a:p>
        </p:txBody>
      </p:sp>
      <p:sp>
        <p:nvSpPr>
          <p:cNvPr id="543759" name="Rectangle 15"/>
          <p:cNvSpPr>
            <a:spLocks noChangeArrowheads="1"/>
          </p:cNvSpPr>
          <p:nvPr/>
        </p:nvSpPr>
        <p:spPr bwMode="auto">
          <a:xfrm>
            <a:off x="2516188" y="5468938"/>
            <a:ext cx="7016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sRk</a:t>
            </a:r>
          </a:p>
        </p:txBody>
      </p:sp>
      <p:sp>
        <p:nvSpPr>
          <p:cNvPr id="54376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smD</a:t>
            </a:r>
          </a:p>
        </p:txBody>
      </p:sp>
      <p:sp>
        <p:nvSpPr>
          <p:cNvPr id="727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764" name="Rectangle 20"/>
          <p:cNvSpPr>
            <a:spLocks noChangeArrowheads="1"/>
          </p:cNvSpPr>
          <p:nvPr/>
        </p:nvSpPr>
        <p:spPr bwMode="auto">
          <a:xfrm>
            <a:off x="76200" y="304800"/>
            <a:ext cx="1679575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karerobcMtam dMNak;</a:t>
            </a:r>
          </a:p>
        </p:txBody>
      </p:sp>
      <p:sp>
        <p:nvSpPr>
          <p:cNvPr id="54376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009900"/>
                </a:solidFill>
                <a:latin typeface="Limon R1" pitchFamily="2" charset="0"/>
                <a:ea typeface="+mn-ea"/>
                <a:cs typeface="+mn-cs"/>
              </a:rPr>
              <a:t>ss</a:t>
            </a:r>
          </a:p>
        </p:txBody>
      </p:sp>
      <p:sp>
        <p:nvSpPr>
          <p:cNvPr id="54376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27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76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4376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009900"/>
                </a:solidFill>
                <a:latin typeface="Limon R1" pitchFamily="2" charset="0"/>
                <a:ea typeface="+mn-ea"/>
                <a:cs typeface="+mn-cs"/>
              </a:rPr>
              <a:t>G</a:t>
            </a:r>
          </a:p>
        </p:txBody>
      </p:sp>
      <p:sp>
        <p:nvSpPr>
          <p:cNvPr id="54377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)a</a:t>
            </a:r>
          </a:p>
        </p:txBody>
      </p:sp>
      <p:sp>
        <p:nvSpPr>
          <p:cNvPr id="7273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77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7273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774" name="Rectangle 30"/>
          <p:cNvSpPr>
            <a:spLocks noChangeArrowheads="1"/>
          </p:cNvSpPr>
          <p:nvPr/>
        </p:nvSpPr>
        <p:spPr bwMode="auto">
          <a:xfrm>
            <a:off x="7177088" y="1525588"/>
            <a:ext cx="12922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 n ¬G¦</a:t>
            </a:r>
          </a:p>
        </p:txBody>
      </p:sp>
      <p:sp>
        <p:nvSpPr>
          <p:cNvPr id="72735" name="Oval 31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3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777" name="Rectangle 33"/>
          <p:cNvSpPr>
            <a:spLocks noChangeArrowheads="1"/>
          </p:cNvSpPr>
          <p:nvPr/>
        </p:nvSpPr>
        <p:spPr bwMode="auto">
          <a:xfrm>
            <a:off x="3103563" y="2568575"/>
            <a:ext cx="36036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k</a:t>
            </a:r>
          </a:p>
        </p:txBody>
      </p:sp>
      <p:sp>
        <p:nvSpPr>
          <p:cNvPr id="7273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779" name="Rectangle 35"/>
          <p:cNvSpPr>
            <a:spLocks noChangeArrowheads="1"/>
          </p:cNvSpPr>
          <p:nvPr/>
        </p:nvSpPr>
        <p:spPr bwMode="auto">
          <a:xfrm>
            <a:off x="2670175" y="3078163"/>
            <a:ext cx="45085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y</a:t>
            </a:r>
          </a:p>
        </p:txBody>
      </p:sp>
      <p:sp>
        <p:nvSpPr>
          <p:cNvPr id="7274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4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782" name="Rectangle 38"/>
          <p:cNvSpPr>
            <a:spLocks noChangeArrowheads="1"/>
          </p:cNvSpPr>
          <p:nvPr/>
        </p:nvSpPr>
        <p:spPr bwMode="auto">
          <a:xfrm>
            <a:off x="3082925" y="4451350"/>
            <a:ext cx="588963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009900"/>
                </a:solidFill>
                <a:latin typeface="Limon R1" pitchFamily="2" charset="0"/>
                <a:ea typeface="+mn-ea"/>
                <a:cs typeface="+mn-cs"/>
              </a:rPr>
              <a:t>k)a</a:t>
            </a:r>
          </a:p>
        </p:txBody>
      </p:sp>
      <p:sp>
        <p:nvSpPr>
          <p:cNvPr id="7274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784" name="Rectangle 40"/>
          <p:cNvSpPr>
            <a:spLocks noChangeArrowheads="1"/>
          </p:cNvSpPr>
          <p:nvPr/>
        </p:nvSpPr>
        <p:spPr bwMode="auto">
          <a:xfrm>
            <a:off x="3200400" y="5164138"/>
            <a:ext cx="595313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009900"/>
                </a:solidFill>
                <a:latin typeface="Limon R1" pitchFamily="2" charset="0"/>
                <a:ea typeface="+mn-ea"/>
                <a:cs typeface="+mn-cs"/>
              </a:rPr>
              <a:t>Ps</a:t>
            </a:r>
          </a:p>
        </p:txBody>
      </p:sp>
      <p:sp>
        <p:nvSpPr>
          <p:cNvPr id="7274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73738C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3786" name="Rectangle 42"/>
          <p:cNvSpPr>
            <a:spLocks noChangeArrowheads="1"/>
          </p:cNvSpPr>
          <p:nvPr/>
        </p:nvSpPr>
        <p:spPr bwMode="auto">
          <a:xfrm>
            <a:off x="1824038" y="4081463"/>
            <a:ext cx="3556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G</a:t>
            </a:r>
          </a:p>
        </p:txBody>
      </p:sp>
      <p:sp>
        <p:nvSpPr>
          <p:cNvPr id="543787" name="Rectangle 43"/>
          <p:cNvSpPr>
            <a:spLocks noChangeArrowheads="1"/>
          </p:cNvSpPr>
          <p:nvPr/>
        </p:nvSpPr>
        <p:spPr bwMode="auto">
          <a:xfrm>
            <a:off x="3760788" y="3078163"/>
            <a:ext cx="52863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Pn</a:t>
            </a:r>
          </a:p>
        </p:txBody>
      </p:sp>
      <p:sp>
        <p:nvSpPr>
          <p:cNvPr id="543788" name="Freeform 44"/>
          <p:cNvSpPr>
            <a:spLocks/>
          </p:cNvSpPr>
          <p:nvPr/>
        </p:nvSpPr>
        <p:spPr bwMode="auto">
          <a:xfrm>
            <a:off x="3098800" y="1735138"/>
            <a:ext cx="3862388" cy="1339850"/>
          </a:xfrm>
          <a:custGeom>
            <a:avLst/>
            <a:gdLst/>
            <a:ahLst/>
            <a:cxnLst>
              <a:cxn ang="0">
                <a:pos x="11" y="822"/>
              </a:cxn>
              <a:cxn ang="0">
                <a:pos x="53" y="779"/>
              </a:cxn>
              <a:cxn ang="0">
                <a:pos x="85" y="736"/>
              </a:cxn>
              <a:cxn ang="0">
                <a:pos x="139" y="694"/>
              </a:cxn>
              <a:cxn ang="0">
                <a:pos x="181" y="651"/>
              </a:cxn>
              <a:cxn ang="0">
                <a:pos x="224" y="619"/>
              </a:cxn>
              <a:cxn ang="0">
                <a:pos x="267" y="576"/>
              </a:cxn>
              <a:cxn ang="0">
                <a:pos x="309" y="544"/>
              </a:cxn>
              <a:cxn ang="0">
                <a:pos x="352" y="512"/>
              </a:cxn>
              <a:cxn ang="0">
                <a:pos x="405" y="470"/>
              </a:cxn>
              <a:cxn ang="0">
                <a:pos x="448" y="448"/>
              </a:cxn>
              <a:cxn ang="0">
                <a:pos x="491" y="416"/>
              </a:cxn>
              <a:cxn ang="0">
                <a:pos x="533" y="395"/>
              </a:cxn>
              <a:cxn ang="0">
                <a:pos x="576" y="374"/>
              </a:cxn>
              <a:cxn ang="0">
                <a:pos x="629" y="342"/>
              </a:cxn>
              <a:cxn ang="0">
                <a:pos x="704" y="310"/>
              </a:cxn>
              <a:cxn ang="0">
                <a:pos x="757" y="278"/>
              </a:cxn>
              <a:cxn ang="0">
                <a:pos x="821" y="256"/>
              </a:cxn>
              <a:cxn ang="0">
                <a:pos x="875" y="235"/>
              </a:cxn>
              <a:cxn ang="0">
                <a:pos x="917" y="214"/>
              </a:cxn>
              <a:cxn ang="0">
                <a:pos x="971" y="192"/>
              </a:cxn>
              <a:cxn ang="0">
                <a:pos x="1024" y="171"/>
              </a:cxn>
              <a:cxn ang="0">
                <a:pos x="1067" y="160"/>
              </a:cxn>
              <a:cxn ang="0">
                <a:pos x="1120" y="139"/>
              </a:cxn>
              <a:cxn ang="0">
                <a:pos x="1173" y="128"/>
              </a:cxn>
              <a:cxn ang="0">
                <a:pos x="1216" y="107"/>
              </a:cxn>
              <a:cxn ang="0">
                <a:pos x="1269" y="96"/>
              </a:cxn>
              <a:cxn ang="0">
                <a:pos x="1312" y="86"/>
              </a:cxn>
              <a:cxn ang="0">
                <a:pos x="1365" y="75"/>
              </a:cxn>
              <a:cxn ang="0">
                <a:pos x="1419" y="64"/>
              </a:cxn>
              <a:cxn ang="0">
                <a:pos x="1461" y="54"/>
              </a:cxn>
              <a:cxn ang="0">
                <a:pos x="1525" y="54"/>
              </a:cxn>
              <a:cxn ang="0">
                <a:pos x="1568" y="43"/>
              </a:cxn>
              <a:cxn ang="0">
                <a:pos x="1632" y="32"/>
              </a:cxn>
              <a:cxn ang="0">
                <a:pos x="1685" y="32"/>
              </a:cxn>
              <a:cxn ang="0">
                <a:pos x="1739" y="22"/>
              </a:cxn>
              <a:cxn ang="0">
                <a:pos x="1781" y="11"/>
              </a:cxn>
              <a:cxn ang="0">
                <a:pos x="1824" y="11"/>
              </a:cxn>
              <a:cxn ang="0">
                <a:pos x="1888" y="11"/>
              </a:cxn>
              <a:cxn ang="0">
                <a:pos x="1941" y="0"/>
              </a:cxn>
              <a:cxn ang="0">
                <a:pos x="1995" y="0"/>
              </a:cxn>
              <a:cxn ang="0">
                <a:pos x="2037" y="0"/>
              </a:cxn>
              <a:cxn ang="0">
                <a:pos x="2101" y="11"/>
              </a:cxn>
              <a:cxn ang="0">
                <a:pos x="2165" y="11"/>
              </a:cxn>
              <a:cxn ang="0">
                <a:pos x="2208" y="22"/>
              </a:cxn>
              <a:cxn ang="0">
                <a:pos x="2251" y="22"/>
              </a:cxn>
              <a:cxn ang="0">
                <a:pos x="2315" y="32"/>
              </a:cxn>
              <a:cxn ang="0">
                <a:pos x="2357" y="32"/>
              </a:cxn>
              <a:cxn ang="0">
                <a:pos x="2411" y="43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6369050" y="933450"/>
            <a:ext cx="2000250" cy="1327150"/>
            <a:chOff x="3968" y="621"/>
            <a:chExt cx="1260" cy="836"/>
          </a:xfrm>
        </p:grpSpPr>
        <p:sp>
          <p:nvSpPr>
            <p:cNvPr id="543790" name="Freeform 46"/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43" y="0"/>
                </a:cxn>
                <a:cxn ang="0">
                  <a:pos x="64" y="10"/>
                </a:cxn>
                <a:cxn ang="0">
                  <a:pos x="96" y="21"/>
                </a:cxn>
                <a:cxn ang="0">
                  <a:pos x="117" y="21"/>
                </a:cxn>
                <a:cxn ang="0">
                  <a:pos x="139" y="21"/>
                </a:cxn>
                <a:cxn ang="0">
                  <a:pos x="160" y="32"/>
                </a:cxn>
                <a:cxn ang="0">
                  <a:pos x="181" y="42"/>
                </a:cxn>
                <a:cxn ang="0">
                  <a:pos x="203" y="53"/>
                </a:cxn>
                <a:cxn ang="0">
                  <a:pos x="224" y="64"/>
                </a:cxn>
                <a:cxn ang="0">
                  <a:pos x="235" y="85"/>
                </a:cxn>
                <a:cxn ang="0">
                  <a:pos x="256" y="96"/>
                </a:cxn>
                <a:cxn ang="0">
                  <a:pos x="277" y="106"/>
                </a:cxn>
                <a:cxn ang="0">
                  <a:pos x="299" y="128"/>
                </a:cxn>
                <a:cxn ang="0">
                  <a:pos x="320" y="138"/>
                </a:cxn>
                <a:cxn ang="0">
                  <a:pos x="331" y="160"/>
                </a:cxn>
                <a:cxn ang="0">
                  <a:pos x="352" y="170"/>
                </a:cxn>
                <a:cxn ang="0">
                  <a:pos x="363" y="192"/>
                </a:cxn>
                <a:cxn ang="0">
                  <a:pos x="384" y="202"/>
                </a:cxn>
                <a:cxn ang="0">
                  <a:pos x="395" y="224"/>
                </a:cxn>
                <a:cxn ang="0">
                  <a:pos x="416" y="234"/>
                </a:cxn>
                <a:cxn ang="0">
                  <a:pos x="416" y="256"/>
                </a:cxn>
                <a:cxn ang="0">
                  <a:pos x="427" y="27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43791" name="Freeform 47"/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/>
              <a:ahLst/>
              <a:cxnLst>
                <a:cxn ang="0">
                  <a:pos x="0" y="320"/>
                </a:cxn>
                <a:cxn ang="0">
                  <a:pos x="21" y="299"/>
                </a:cxn>
                <a:cxn ang="0">
                  <a:pos x="32" y="278"/>
                </a:cxn>
                <a:cxn ang="0">
                  <a:pos x="42" y="256"/>
                </a:cxn>
                <a:cxn ang="0">
                  <a:pos x="53" y="235"/>
                </a:cxn>
                <a:cxn ang="0">
                  <a:pos x="64" y="214"/>
                </a:cxn>
                <a:cxn ang="0">
                  <a:pos x="85" y="203"/>
                </a:cxn>
                <a:cxn ang="0">
                  <a:pos x="96" y="182"/>
                </a:cxn>
                <a:cxn ang="0">
                  <a:pos x="106" y="160"/>
                </a:cxn>
                <a:cxn ang="0">
                  <a:pos x="128" y="150"/>
                </a:cxn>
                <a:cxn ang="0">
                  <a:pos x="138" y="128"/>
                </a:cxn>
                <a:cxn ang="0">
                  <a:pos x="160" y="107"/>
                </a:cxn>
                <a:cxn ang="0">
                  <a:pos x="181" y="96"/>
                </a:cxn>
                <a:cxn ang="0">
                  <a:pos x="192" y="75"/>
                </a:cxn>
                <a:cxn ang="0">
                  <a:pos x="213" y="75"/>
                </a:cxn>
                <a:cxn ang="0">
                  <a:pos x="234" y="64"/>
                </a:cxn>
                <a:cxn ang="0">
                  <a:pos x="256" y="43"/>
                </a:cxn>
                <a:cxn ang="0">
                  <a:pos x="277" y="32"/>
                </a:cxn>
                <a:cxn ang="0">
                  <a:pos x="298" y="32"/>
                </a:cxn>
                <a:cxn ang="0">
                  <a:pos x="320" y="22"/>
                </a:cxn>
                <a:cxn ang="0">
                  <a:pos x="341" y="11"/>
                </a:cxn>
                <a:cxn ang="0">
                  <a:pos x="362" y="0"/>
                </a:cxn>
                <a:cxn ang="0">
                  <a:pos x="384" y="0"/>
                </a:cxn>
                <a:cxn ang="0">
                  <a:pos x="405" y="0"/>
                </a:cxn>
                <a:cxn ang="0">
                  <a:pos x="426" y="0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43792" name="Freeform 48"/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21"/>
                </a:cxn>
                <a:cxn ang="0">
                  <a:pos x="32" y="32"/>
                </a:cxn>
                <a:cxn ang="0">
                  <a:pos x="43" y="53"/>
                </a:cxn>
                <a:cxn ang="0">
                  <a:pos x="53" y="74"/>
                </a:cxn>
                <a:cxn ang="0">
                  <a:pos x="75" y="96"/>
                </a:cxn>
                <a:cxn ang="0">
                  <a:pos x="96" y="106"/>
                </a:cxn>
                <a:cxn ang="0">
                  <a:pos x="107" y="128"/>
                </a:cxn>
                <a:cxn ang="0">
                  <a:pos x="128" y="138"/>
                </a:cxn>
                <a:cxn ang="0">
                  <a:pos x="149" y="160"/>
                </a:cxn>
                <a:cxn ang="0">
                  <a:pos x="171" y="170"/>
                </a:cxn>
                <a:cxn ang="0">
                  <a:pos x="192" y="181"/>
                </a:cxn>
                <a:cxn ang="0">
                  <a:pos x="213" y="192"/>
                </a:cxn>
                <a:cxn ang="0">
                  <a:pos x="235" y="202"/>
                </a:cxn>
                <a:cxn ang="0">
                  <a:pos x="256" y="224"/>
                </a:cxn>
                <a:cxn ang="0">
                  <a:pos x="277" y="224"/>
                </a:cxn>
                <a:cxn ang="0">
                  <a:pos x="299" y="234"/>
                </a:cxn>
                <a:cxn ang="0">
                  <a:pos x="320" y="234"/>
                </a:cxn>
                <a:cxn ang="0">
                  <a:pos x="352" y="256"/>
                </a:cxn>
                <a:cxn ang="0">
                  <a:pos x="384" y="256"/>
                </a:cxn>
                <a:cxn ang="0">
                  <a:pos x="405" y="266"/>
                </a:cxn>
                <a:cxn ang="0">
                  <a:pos x="427" y="266"/>
                </a:cxn>
                <a:cxn ang="0">
                  <a:pos x="448" y="266"/>
                </a:cxn>
                <a:cxn ang="0">
                  <a:pos x="469" y="277"/>
                </a:cxn>
                <a:cxn ang="0">
                  <a:pos x="501" y="277"/>
                </a:cxn>
                <a:cxn ang="0">
                  <a:pos x="523" y="277"/>
                </a:cxn>
                <a:cxn ang="0">
                  <a:pos x="544" y="277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43793" name="Freeform 49"/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/>
              <a:ahLst/>
              <a:cxnLst>
                <a:cxn ang="0">
                  <a:pos x="416" y="0"/>
                </a:cxn>
                <a:cxn ang="0">
                  <a:pos x="405" y="21"/>
                </a:cxn>
                <a:cxn ang="0">
                  <a:pos x="394" y="42"/>
                </a:cxn>
                <a:cxn ang="0">
                  <a:pos x="373" y="64"/>
                </a:cxn>
                <a:cxn ang="0">
                  <a:pos x="362" y="85"/>
                </a:cxn>
                <a:cxn ang="0">
                  <a:pos x="341" y="106"/>
                </a:cxn>
                <a:cxn ang="0">
                  <a:pos x="320" y="117"/>
                </a:cxn>
                <a:cxn ang="0">
                  <a:pos x="309" y="138"/>
                </a:cxn>
                <a:cxn ang="0">
                  <a:pos x="288" y="138"/>
                </a:cxn>
                <a:cxn ang="0">
                  <a:pos x="266" y="160"/>
                </a:cxn>
                <a:cxn ang="0">
                  <a:pos x="245" y="170"/>
                </a:cxn>
                <a:cxn ang="0">
                  <a:pos x="224" y="181"/>
                </a:cxn>
                <a:cxn ang="0">
                  <a:pos x="202" y="202"/>
                </a:cxn>
                <a:cxn ang="0">
                  <a:pos x="181" y="202"/>
                </a:cxn>
                <a:cxn ang="0">
                  <a:pos x="160" y="213"/>
                </a:cxn>
                <a:cxn ang="0">
                  <a:pos x="138" y="224"/>
                </a:cxn>
                <a:cxn ang="0">
                  <a:pos x="117" y="234"/>
                </a:cxn>
                <a:cxn ang="0">
                  <a:pos x="96" y="234"/>
                </a:cxn>
                <a:cxn ang="0">
                  <a:pos x="64" y="256"/>
                </a:cxn>
                <a:cxn ang="0">
                  <a:pos x="42" y="256"/>
                </a:cxn>
                <a:cxn ang="0">
                  <a:pos x="21" y="266"/>
                </a:cxn>
                <a:cxn ang="0">
                  <a:pos x="0" y="266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43794" name="Freeform 50"/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/>
              <a:ahLst/>
              <a:cxnLst>
                <a:cxn ang="0">
                  <a:pos x="43" y="213"/>
                </a:cxn>
                <a:cxn ang="0">
                  <a:pos x="43" y="192"/>
                </a:cxn>
                <a:cxn ang="0">
                  <a:pos x="43" y="171"/>
                </a:cxn>
                <a:cxn ang="0">
                  <a:pos x="43" y="149"/>
                </a:cxn>
                <a:cxn ang="0">
                  <a:pos x="43" y="128"/>
                </a:cxn>
                <a:cxn ang="0">
                  <a:pos x="32" y="107"/>
                </a:cxn>
                <a:cxn ang="0">
                  <a:pos x="32" y="85"/>
                </a:cxn>
                <a:cxn ang="0">
                  <a:pos x="22" y="64"/>
                </a:cxn>
                <a:cxn ang="0">
                  <a:pos x="22" y="43"/>
                </a:cxn>
                <a:cxn ang="0">
                  <a:pos x="11" y="21"/>
                </a:cxn>
                <a:cxn ang="0">
                  <a:pos x="0" y="0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43795" name="Freeform 51"/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1" y="43"/>
                </a:cxn>
                <a:cxn ang="0">
                  <a:pos x="43" y="32"/>
                </a:cxn>
                <a:cxn ang="0">
                  <a:pos x="64" y="32"/>
                </a:cxn>
                <a:cxn ang="0">
                  <a:pos x="85" y="22"/>
                </a:cxn>
                <a:cxn ang="0">
                  <a:pos x="107" y="11"/>
                </a:cxn>
                <a:cxn ang="0">
                  <a:pos x="128" y="11"/>
                </a:cxn>
                <a:cxn ang="0">
                  <a:pos x="149" y="0"/>
                </a:cxn>
                <a:cxn ang="0">
                  <a:pos x="171" y="0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00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543796" name="Freeform 52"/>
          <p:cNvSpPr>
            <a:spLocks/>
          </p:cNvSpPr>
          <p:nvPr/>
        </p:nvSpPr>
        <p:spPr bwMode="auto">
          <a:xfrm rot="19699669" flipV="1">
            <a:off x="3136900" y="2198688"/>
            <a:ext cx="3862388" cy="996950"/>
          </a:xfrm>
          <a:custGeom>
            <a:avLst/>
            <a:gdLst/>
            <a:ahLst/>
            <a:cxnLst>
              <a:cxn ang="0">
                <a:pos x="11" y="822"/>
              </a:cxn>
              <a:cxn ang="0">
                <a:pos x="53" y="779"/>
              </a:cxn>
              <a:cxn ang="0">
                <a:pos x="85" y="736"/>
              </a:cxn>
              <a:cxn ang="0">
                <a:pos x="139" y="694"/>
              </a:cxn>
              <a:cxn ang="0">
                <a:pos x="181" y="651"/>
              </a:cxn>
              <a:cxn ang="0">
                <a:pos x="224" y="619"/>
              </a:cxn>
              <a:cxn ang="0">
                <a:pos x="267" y="576"/>
              </a:cxn>
              <a:cxn ang="0">
                <a:pos x="309" y="544"/>
              </a:cxn>
              <a:cxn ang="0">
                <a:pos x="352" y="512"/>
              </a:cxn>
              <a:cxn ang="0">
                <a:pos x="405" y="470"/>
              </a:cxn>
              <a:cxn ang="0">
                <a:pos x="448" y="448"/>
              </a:cxn>
              <a:cxn ang="0">
                <a:pos x="491" y="416"/>
              </a:cxn>
              <a:cxn ang="0">
                <a:pos x="533" y="395"/>
              </a:cxn>
              <a:cxn ang="0">
                <a:pos x="576" y="374"/>
              </a:cxn>
              <a:cxn ang="0">
                <a:pos x="629" y="342"/>
              </a:cxn>
              <a:cxn ang="0">
                <a:pos x="704" y="310"/>
              </a:cxn>
              <a:cxn ang="0">
                <a:pos x="757" y="278"/>
              </a:cxn>
              <a:cxn ang="0">
                <a:pos x="821" y="256"/>
              </a:cxn>
              <a:cxn ang="0">
                <a:pos x="875" y="235"/>
              </a:cxn>
              <a:cxn ang="0">
                <a:pos x="917" y="214"/>
              </a:cxn>
              <a:cxn ang="0">
                <a:pos x="971" y="192"/>
              </a:cxn>
              <a:cxn ang="0">
                <a:pos x="1024" y="171"/>
              </a:cxn>
              <a:cxn ang="0">
                <a:pos x="1067" y="160"/>
              </a:cxn>
              <a:cxn ang="0">
                <a:pos x="1120" y="139"/>
              </a:cxn>
              <a:cxn ang="0">
                <a:pos x="1173" y="128"/>
              </a:cxn>
              <a:cxn ang="0">
                <a:pos x="1216" y="107"/>
              </a:cxn>
              <a:cxn ang="0">
                <a:pos x="1269" y="96"/>
              </a:cxn>
              <a:cxn ang="0">
                <a:pos x="1312" y="86"/>
              </a:cxn>
              <a:cxn ang="0">
                <a:pos x="1365" y="75"/>
              </a:cxn>
              <a:cxn ang="0">
                <a:pos x="1419" y="64"/>
              </a:cxn>
              <a:cxn ang="0">
                <a:pos x="1461" y="54"/>
              </a:cxn>
              <a:cxn ang="0">
                <a:pos x="1525" y="54"/>
              </a:cxn>
              <a:cxn ang="0">
                <a:pos x="1568" y="43"/>
              </a:cxn>
              <a:cxn ang="0">
                <a:pos x="1632" y="32"/>
              </a:cxn>
              <a:cxn ang="0">
                <a:pos x="1685" y="32"/>
              </a:cxn>
              <a:cxn ang="0">
                <a:pos x="1739" y="22"/>
              </a:cxn>
              <a:cxn ang="0">
                <a:pos x="1781" y="11"/>
              </a:cxn>
              <a:cxn ang="0">
                <a:pos x="1824" y="11"/>
              </a:cxn>
              <a:cxn ang="0">
                <a:pos x="1888" y="11"/>
              </a:cxn>
              <a:cxn ang="0">
                <a:pos x="1941" y="0"/>
              </a:cxn>
              <a:cxn ang="0">
                <a:pos x="1995" y="0"/>
              </a:cxn>
              <a:cxn ang="0">
                <a:pos x="2037" y="0"/>
              </a:cxn>
              <a:cxn ang="0">
                <a:pos x="2101" y="11"/>
              </a:cxn>
              <a:cxn ang="0">
                <a:pos x="2165" y="11"/>
              </a:cxn>
              <a:cxn ang="0">
                <a:pos x="2208" y="22"/>
              </a:cxn>
              <a:cxn ang="0">
                <a:pos x="2251" y="22"/>
              </a:cxn>
              <a:cxn ang="0">
                <a:pos x="2315" y="32"/>
              </a:cxn>
              <a:cxn ang="0">
                <a:pos x="2357" y="32"/>
              </a:cxn>
              <a:cxn ang="0">
                <a:pos x="2411" y="43"/>
              </a:cxn>
            </a:cxnLst>
            <a:rect l="0" t="0" r="r" b="b"/>
            <a:pathLst>
              <a:path w="2433" h="844">
                <a:moveTo>
                  <a:pt x="0" y="843"/>
                </a:moveTo>
                <a:lnTo>
                  <a:pt x="11" y="822"/>
                </a:lnTo>
                <a:lnTo>
                  <a:pt x="32" y="800"/>
                </a:lnTo>
                <a:lnTo>
                  <a:pt x="53" y="779"/>
                </a:lnTo>
                <a:lnTo>
                  <a:pt x="64" y="758"/>
                </a:lnTo>
                <a:lnTo>
                  <a:pt x="85" y="736"/>
                </a:lnTo>
                <a:lnTo>
                  <a:pt x="107" y="715"/>
                </a:lnTo>
                <a:lnTo>
                  <a:pt x="139" y="694"/>
                </a:lnTo>
                <a:lnTo>
                  <a:pt x="160" y="662"/>
                </a:lnTo>
                <a:lnTo>
                  <a:pt x="181" y="651"/>
                </a:lnTo>
                <a:lnTo>
                  <a:pt x="203" y="640"/>
                </a:lnTo>
                <a:lnTo>
                  <a:pt x="224" y="619"/>
                </a:lnTo>
                <a:lnTo>
                  <a:pt x="245" y="598"/>
                </a:lnTo>
                <a:lnTo>
                  <a:pt x="267" y="576"/>
                </a:lnTo>
                <a:lnTo>
                  <a:pt x="288" y="566"/>
                </a:lnTo>
                <a:lnTo>
                  <a:pt x="309" y="544"/>
                </a:lnTo>
                <a:lnTo>
                  <a:pt x="331" y="523"/>
                </a:lnTo>
                <a:lnTo>
                  <a:pt x="352" y="512"/>
                </a:lnTo>
                <a:lnTo>
                  <a:pt x="384" y="491"/>
                </a:lnTo>
                <a:lnTo>
                  <a:pt x="405" y="470"/>
                </a:lnTo>
                <a:lnTo>
                  <a:pt x="427" y="459"/>
                </a:lnTo>
                <a:lnTo>
                  <a:pt x="448" y="448"/>
                </a:lnTo>
                <a:lnTo>
                  <a:pt x="469" y="438"/>
                </a:lnTo>
                <a:lnTo>
                  <a:pt x="491" y="416"/>
                </a:lnTo>
                <a:lnTo>
                  <a:pt x="512" y="406"/>
                </a:lnTo>
                <a:lnTo>
                  <a:pt x="533" y="395"/>
                </a:lnTo>
                <a:lnTo>
                  <a:pt x="555" y="384"/>
                </a:lnTo>
                <a:lnTo>
                  <a:pt x="576" y="374"/>
                </a:lnTo>
                <a:lnTo>
                  <a:pt x="608" y="352"/>
                </a:lnTo>
                <a:lnTo>
                  <a:pt x="629" y="342"/>
                </a:lnTo>
                <a:lnTo>
                  <a:pt x="661" y="320"/>
                </a:lnTo>
                <a:lnTo>
                  <a:pt x="704" y="310"/>
                </a:lnTo>
                <a:lnTo>
                  <a:pt x="725" y="299"/>
                </a:lnTo>
                <a:lnTo>
                  <a:pt x="757" y="278"/>
                </a:lnTo>
                <a:lnTo>
                  <a:pt x="789" y="267"/>
                </a:lnTo>
                <a:lnTo>
                  <a:pt x="821" y="256"/>
                </a:lnTo>
                <a:lnTo>
                  <a:pt x="843" y="235"/>
                </a:lnTo>
                <a:lnTo>
                  <a:pt x="875" y="235"/>
                </a:lnTo>
                <a:lnTo>
                  <a:pt x="896" y="224"/>
                </a:lnTo>
                <a:lnTo>
                  <a:pt x="917" y="214"/>
                </a:lnTo>
                <a:lnTo>
                  <a:pt x="949" y="203"/>
                </a:lnTo>
                <a:lnTo>
                  <a:pt x="971" y="192"/>
                </a:lnTo>
                <a:lnTo>
                  <a:pt x="1003" y="182"/>
                </a:lnTo>
                <a:lnTo>
                  <a:pt x="1024" y="171"/>
                </a:lnTo>
                <a:lnTo>
                  <a:pt x="1045" y="160"/>
                </a:lnTo>
                <a:lnTo>
                  <a:pt x="1067" y="160"/>
                </a:lnTo>
                <a:lnTo>
                  <a:pt x="1088" y="160"/>
                </a:lnTo>
                <a:lnTo>
                  <a:pt x="1120" y="139"/>
                </a:lnTo>
                <a:lnTo>
                  <a:pt x="1152" y="128"/>
                </a:lnTo>
                <a:lnTo>
                  <a:pt x="1173" y="128"/>
                </a:lnTo>
                <a:lnTo>
                  <a:pt x="1195" y="118"/>
                </a:lnTo>
                <a:lnTo>
                  <a:pt x="1216" y="107"/>
                </a:lnTo>
                <a:lnTo>
                  <a:pt x="1237" y="107"/>
                </a:lnTo>
                <a:lnTo>
                  <a:pt x="1269" y="96"/>
                </a:lnTo>
                <a:lnTo>
                  <a:pt x="1291" y="86"/>
                </a:lnTo>
                <a:lnTo>
                  <a:pt x="1312" y="86"/>
                </a:lnTo>
                <a:lnTo>
                  <a:pt x="1344" y="86"/>
                </a:lnTo>
                <a:lnTo>
                  <a:pt x="1365" y="75"/>
                </a:lnTo>
                <a:lnTo>
                  <a:pt x="1397" y="64"/>
                </a:lnTo>
                <a:lnTo>
                  <a:pt x="1419" y="64"/>
                </a:lnTo>
                <a:lnTo>
                  <a:pt x="1440" y="64"/>
                </a:lnTo>
                <a:lnTo>
                  <a:pt x="1461" y="54"/>
                </a:lnTo>
                <a:lnTo>
                  <a:pt x="1493" y="54"/>
                </a:lnTo>
                <a:lnTo>
                  <a:pt x="1525" y="54"/>
                </a:lnTo>
                <a:lnTo>
                  <a:pt x="1547" y="43"/>
                </a:lnTo>
                <a:lnTo>
                  <a:pt x="1568" y="43"/>
                </a:lnTo>
                <a:lnTo>
                  <a:pt x="1589" y="43"/>
                </a:lnTo>
                <a:lnTo>
                  <a:pt x="1632" y="32"/>
                </a:lnTo>
                <a:lnTo>
                  <a:pt x="1653" y="32"/>
                </a:lnTo>
                <a:lnTo>
                  <a:pt x="1685" y="32"/>
                </a:lnTo>
                <a:lnTo>
                  <a:pt x="1707" y="22"/>
                </a:lnTo>
                <a:lnTo>
                  <a:pt x="1739" y="22"/>
                </a:lnTo>
                <a:lnTo>
                  <a:pt x="1760" y="22"/>
                </a:lnTo>
                <a:lnTo>
                  <a:pt x="1781" y="11"/>
                </a:lnTo>
                <a:lnTo>
                  <a:pt x="1803" y="11"/>
                </a:lnTo>
                <a:lnTo>
                  <a:pt x="1824" y="11"/>
                </a:lnTo>
                <a:lnTo>
                  <a:pt x="1856" y="11"/>
                </a:lnTo>
                <a:lnTo>
                  <a:pt x="1888" y="11"/>
                </a:lnTo>
                <a:lnTo>
                  <a:pt x="1920" y="0"/>
                </a:lnTo>
                <a:lnTo>
                  <a:pt x="1941" y="0"/>
                </a:lnTo>
                <a:lnTo>
                  <a:pt x="1973" y="0"/>
                </a:lnTo>
                <a:lnTo>
                  <a:pt x="1995" y="0"/>
                </a:lnTo>
                <a:lnTo>
                  <a:pt x="2016" y="0"/>
                </a:lnTo>
                <a:lnTo>
                  <a:pt x="2037" y="0"/>
                </a:lnTo>
                <a:lnTo>
                  <a:pt x="2069" y="0"/>
                </a:lnTo>
                <a:lnTo>
                  <a:pt x="2101" y="11"/>
                </a:lnTo>
                <a:lnTo>
                  <a:pt x="2133" y="11"/>
                </a:lnTo>
                <a:lnTo>
                  <a:pt x="2165" y="11"/>
                </a:lnTo>
                <a:lnTo>
                  <a:pt x="2187" y="11"/>
                </a:lnTo>
                <a:lnTo>
                  <a:pt x="2208" y="22"/>
                </a:lnTo>
                <a:lnTo>
                  <a:pt x="2229" y="22"/>
                </a:lnTo>
                <a:lnTo>
                  <a:pt x="2251" y="22"/>
                </a:lnTo>
                <a:lnTo>
                  <a:pt x="2283" y="32"/>
                </a:lnTo>
                <a:lnTo>
                  <a:pt x="2315" y="32"/>
                </a:lnTo>
                <a:lnTo>
                  <a:pt x="2336" y="32"/>
                </a:lnTo>
                <a:lnTo>
                  <a:pt x="2357" y="32"/>
                </a:lnTo>
                <a:lnTo>
                  <a:pt x="2379" y="43"/>
                </a:lnTo>
                <a:lnTo>
                  <a:pt x="2411" y="43"/>
                </a:lnTo>
                <a:lnTo>
                  <a:pt x="2432" y="43"/>
                </a:lnTo>
              </a:path>
            </a:pathLst>
          </a:custGeom>
          <a:noFill/>
          <a:ln w="50800" cap="rnd" cmpd="sng">
            <a:solidFill>
              <a:srgbClr val="FF3300"/>
            </a:solidFill>
            <a:prstDash val="solid"/>
            <a:round/>
            <a:headEnd type="arrow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43829" name="Freeform 85"/>
          <p:cNvSpPr>
            <a:spLocks/>
          </p:cNvSpPr>
          <p:nvPr/>
        </p:nvSpPr>
        <p:spPr bwMode="auto">
          <a:xfrm>
            <a:off x="3116263" y="2209800"/>
            <a:ext cx="2524125" cy="1000125"/>
          </a:xfrm>
          <a:custGeom>
            <a:avLst/>
            <a:gdLst/>
            <a:ahLst/>
            <a:cxnLst>
              <a:cxn ang="0">
                <a:pos x="10" y="608"/>
              </a:cxn>
              <a:cxn ang="0">
                <a:pos x="21" y="565"/>
              </a:cxn>
              <a:cxn ang="0">
                <a:pos x="32" y="523"/>
              </a:cxn>
              <a:cxn ang="0">
                <a:pos x="32" y="480"/>
              </a:cxn>
              <a:cxn ang="0">
                <a:pos x="21" y="427"/>
              </a:cxn>
              <a:cxn ang="0">
                <a:pos x="21" y="384"/>
              </a:cxn>
              <a:cxn ang="0">
                <a:pos x="21" y="320"/>
              </a:cxn>
              <a:cxn ang="0">
                <a:pos x="32" y="277"/>
              </a:cxn>
              <a:cxn ang="0">
                <a:pos x="42" y="235"/>
              </a:cxn>
              <a:cxn ang="0">
                <a:pos x="74" y="181"/>
              </a:cxn>
              <a:cxn ang="0">
                <a:pos x="106" y="149"/>
              </a:cxn>
              <a:cxn ang="0">
                <a:pos x="138" y="117"/>
              </a:cxn>
              <a:cxn ang="0">
                <a:pos x="181" y="96"/>
              </a:cxn>
              <a:cxn ang="0">
                <a:pos x="224" y="85"/>
              </a:cxn>
              <a:cxn ang="0">
                <a:pos x="266" y="75"/>
              </a:cxn>
              <a:cxn ang="0">
                <a:pos x="309" y="75"/>
              </a:cxn>
              <a:cxn ang="0">
                <a:pos x="352" y="75"/>
              </a:cxn>
              <a:cxn ang="0">
                <a:pos x="394" y="75"/>
              </a:cxn>
              <a:cxn ang="0">
                <a:pos x="448" y="75"/>
              </a:cxn>
              <a:cxn ang="0">
                <a:pos x="490" y="75"/>
              </a:cxn>
              <a:cxn ang="0">
                <a:pos x="544" y="64"/>
              </a:cxn>
              <a:cxn ang="0">
                <a:pos x="586" y="64"/>
              </a:cxn>
              <a:cxn ang="0">
                <a:pos x="640" y="43"/>
              </a:cxn>
              <a:cxn ang="0">
                <a:pos x="682" y="32"/>
              </a:cxn>
              <a:cxn ang="0">
                <a:pos x="725" y="21"/>
              </a:cxn>
              <a:cxn ang="0">
                <a:pos x="768" y="0"/>
              </a:cxn>
              <a:cxn ang="0">
                <a:pos x="810" y="0"/>
              </a:cxn>
              <a:cxn ang="0">
                <a:pos x="853" y="0"/>
              </a:cxn>
              <a:cxn ang="0">
                <a:pos x="896" y="0"/>
              </a:cxn>
              <a:cxn ang="0">
                <a:pos x="938" y="0"/>
              </a:cxn>
              <a:cxn ang="0">
                <a:pos x="992" y="11"/>
              </a:cxn>
              <a:cxn ang="0">
                <a:pos x="1034" y="21"/>
              </a:cxn>
              <a:cxn ang="0">
                <a:pos x="1077" y="43"/>
              </a:cxn>
              <a:cxn ang="0">
                <a:pos x="1120" y="53"/>
              </a:cxn>
              <a:cxn ang="0">
                <a:pos x="1162" y="85"/>
              </a:cxn>
              <a:cxn ang="0">
                <a:pos x="1205" y="107"/>
              </a:cxn>
              <a:cxn ang="0">
                <a:pos x="1237" y="139"/>
              </a:cxn>
              <a:cxn ang="0">
                <a:pos x="1269" y="181"/>
              </a:cxn>
              <a:cxn ang="0">
                <a:pos x="1301" y="213"/>
              </a:cxn>
              <a:cxn ang="0">
                <a:pos x="1344" y="256"/>
              </a:cxn>
              <a:cxn ang="0">
                <a:pos x="1376" y="299"/>
              </a:cxn>
              <a:cxn ang="0">
                <a:pos x="1397" y="341"/>
              </a:cxn>
              <a:cxn ang="0">
                <a:pos x="1429" y="384"/>
              </a:cxn>
              <a:cxn ang="0">
                <a:pos x="1461" y="416"/>
              </a:cxn>
              <a:cxn ang="0">
                <a:pos x="1504" y="459"/>
              </a:cxn>
              <a:cxn ang="0">
                <a:pos x="1546" y="491"/>
              </a:cxn>
              <a:cxn ang="0">
                <a:pos x="1589" y="512"/>
              </a:cxn>
            </a:cxnLst>
            <a:rect l="0" t="0" r="r" b="b"/>
            <a:pathLst>
              <a:path w="1590" h="630">
                <a:moveTo>
                  <a:pt x="0" y="629"/>
                </a:moveTo>
                <a:lnTo>
                  <a:pt x="10" y="608"/>
                </a:lnTo>
                <a:lnTo>
                  <a:pt x="21" y="587"/>
                </a:lnTo>
                <a:lnTo>
                  <a:pt x="21" y="565"/>
                </a:lnTo>
                <a:lnTo>
                  <a:pt x="32" y="544"/>
                </a:lnTo>
                <a:lnTo>
                  <a:pt x="32" y="523"/>
                </a:lnTo>
                <a:lnTo>
                  <a:pt x="32" y="501"/>
                </a:lnTo>
                <a:lnTo>
                  <a:pt x="32" y="480"/>
                </a:lnTo>
                <a:lnTo>
                  <a:pt x="32" y="448"/>
                </a:lnTo>
                <a:lnTo>
                  <a:pt x="21" y="427"/>
                </a:lnTo>
                <a:lnTo>
                  <a:pt x="21" y="405"/>
                </a:lnTo>
                <a:lnTo>
                  <a:pt x="21" y="384"/>
                </a:lnTo>
                <a:lnTo>
                  <a:pt x="10" y="352"/>
                </a:lnTo>
                <a:lnTo>
                  <a:pt x="21" y="320"/>
                </a:lnTo>
                <a:lnTo>
                  <a:pt x="32" y="299"/>
                </a:lnTo>
                <a:lnTo>
                  <a:pt x="32" y="277"/>
                </a:lnTo>
                <a:lnTo>
                  <a:pt x="32" y="256"/>
                </a:lnTo>
                <a:lnTo>
                  <a:pt x="42" y="235"/>
                </a:lnTo>
                <a:lnTo>
                  <a:pt x="64" y="203"/>
                </a:lnTo>
                <a:lnTo>
                  <a:pt x="74" y="181"/>
                </a:lnTo>
                <a:lnTo>
                  <a:pt x="85" y="160"/>
                </a:lnTo>
                <a:lnTo>
                  <a:pt x="106" y="149"/>
                </a:lnTo>
                <a:lnTo>
                  <a:pt x="117" y="128"/>
                </a:lnTo>
                <a:lnTo>
                  <a:pt x="138" y="117"/>
                </a:lnTo>
                <a:lnTo>
                  <a:pt x="160" y="107"/>
                </a:lnTo>
                <a:lnTo>
                  <a:pt x="181" y="96"/>
                </a:lnTo>
                <a:lnTo>
                  <a:pt x="202" y="85"/>
                </a:lnTo>
                <a:lnTo>
                  <a:pt x="224" y="85"/>
                </a:lnTo>
                <a:lnTo>
                  <a:pt x="245" y="75"/>
                </a:lnTo>
                <a:lnTo>
                  <a:pt x="266" y="75"/>
                </a:lnTo>
                <a:lnTo>
                  <a:pt x="288" y="75"/>
                </a:lnTo>
                <a:lnTo>
                  <a:pt x="309" y="75"/>
                </a:lnTo>
                <a:lnTo>
                  <a:pt x="330" y="75"/>
                </a:lnTo>
                <a:lnTo>
                  <a:pt x="352" y="75"/>
                </a:lnTo>
                <a:lnTo>
                  <a:pt x="373" y="75"/>
                </a:lnTo>
                <a:lnTo>
                  <a:pt x="394" y="75"/>
                </a:lnTo>
                <a:lnTo>
                  <a:pt x="416" y="75"/>
                </a:lnTo>
                <a:lnTo>
                  <a:pt x="448" y="75"/>
                </a:lnTo>
                <a:lnTo>
                  <a:pt x="469" y="75"/>
                </a:lnTo>
                <a:lnTo>
                  <a:pt x="490" y="75"/>
                </a:lnTo>
                <a:lnTo>
                  <a:pt x="512" y="64"/>
                </a:lnTo>
                <a:lnTo>
                  <a:pt x="544" y="64"/>
                </a:lnTo>
                <a:lnTo>
                  <a:pt x="565" y="64"/>
                </a:lnTo>
                <a:lnTo>
                  <a:pt x="586" y="64"/>
                </a:lnTo>
                <a:lnTo>
                  <a:pt x="608" y="53"/>
                </a:lnTo>
                <a:lnTo>
                  <a:pt x="640" y="43"/>
                </a:lnTo>
                <a:lnTo>
                  <a:pt x="661" y="43"/>
                </a:lnTo>
                <a:lnTo>
                  <a:pt x="682" y="32"/>
                </a:lnTo>
                <a:lnTo>
                  <a:pt x="704" y="21"/>
                </a:lnTo>
                <a:lnTo>
                  <a:pt x="725" y="21"/>
                </a:lnTo>
                <a:lnTo>
                  <a:pt x="746" y="11"/>
                </a:lnTo>
                <a:lnTo>
                  <a:pt x="768" y="0"/>
                </a:lnTo>
                <a:lnTo>
                  <a:pt x="789" y="0"/>
                </a:lnTo>
                <a:lnTo>
                  <a:pt x="810" y="0"/>
                </a:lnTo>
                <a:lnTo>
                  <a:pt x="832" y="0"/>
                </a:lnTo>
                <a:lnTo>
                  <a:pt x="853" y="0"/>
                </a:lnTo>
                <a:lnTo>
                  <a:pt x="874" y="0"/>
                </a:lnTo>
                <a:lnTo>
                  <a:pt x="896" y="0"/>
                </a:lnTo>
                <a:lnTo>
                  <a:pt x="917" y="0"/>
                </a:lnTo>
                <a:lnTo>
                  <a:pt x="938" y="0"/>
                </a:lnTo>
                <a:lnTo>
                  <a:pt x="960" y="0"/>
                </a:lnTo>
                <a:lnTo>
                  <a:pt x="992" y="11"/>
                </a:lnTo>
                <a:lnTo>
                  <a:pt x="1013" y="11"/>
                </a:lnTo>
                <a:lnTo>
                  <a:pt x="1034" y="21"/>
                </a:lnTo>
                <a:lnTo>
                  <a:pt x="1056" y="32"/>
                </a:lnTo>
                <a:lnTo>
                  <a:pt x="1077" y="43"/>
                </a:lnTo>
                <a:lnTo>
                  <a:pt x="1098" y="53"/>
                </a:lnTo>
                <a:lnTo>
                  <a:pt x="1120" y="53"/>
                </a:lnTo>
                <a:lnTo>
                  <a:pt x="1141" y="75"/>
                </a:lnTo>
                <a:lnTo>
                  <a:pt x="1162" y="85"/>
                </a:lnTo>
                <a:lnTo>
                  <a:pt x="1184" y="96"/>
                </a:lnTo>
                <a:lnTo>
                  <a:pt x="1205" y="107"/>
                </a:lnTo>
                <a:lnTo>
                  <a:pt x="1216" y="128"/>
                </a:lnTo>
                <a:lnTo>
                  <a:pt x="1237" y="139"/>
                </a:lnTo>
                <a:lnTo>
                  <a:pt x="1248" y="160"/>
                </a:lnTo>
                <a:lnTo>
                  <a:pt x="1269" y="181"/>
                </a:lnTo>
                <a:lnTo>
                  <a:pt x="1290" y="192"/>
                </a:lnTo>
                <a:lnTo>
                  <a:pt x="1301" y="213"/>
                </a:lnTo>
                <a:lnTo>
                  <a:pt x="1322" y="235"/>
                </a:lnTo>
                <a:lnTo>
                  <a:pt x="1344" y="256"/>
                </a:lnTo>
                <a:lnTo>
                  <a:pt x="1354" y="277"/>
                </a:lnTo>
                <a:lnTo>
                  <a:pt x="1376" y="299"/>
                </a:lnTo>
                <a:lnTo>
                  <a:pt x="1386" y="320"/>
                </a:lnTo>
                <a:lnTo>
                  <a:pt x="1397" y="341"/>
                </a:lnTo>
                <a:lnTo>
                  <a:pt x="1418" y="352"/>
                </a:lnTo>
                <a:lnTo>
                  <a:pt x="1429" y="384"/>
                </a:lnTo>
                <a:lnTo>
                  <a:pt x="1450" y="395"/>
                </a:lnTo>
                <a:lnTo>
                  <a:pt x="1461" y="416"/>
                </a:lnTo>
                <a:lnTo>
                  <a:pt x="1482" y="437"/>
                </a:lnTo>
                <a:lnTo>
                  <a:pt x="1504" y="459"/>
                </a:lnTo>
                <a:lnTo>
                  <a:pt x="1525" y="480"/>
                </a:lnTo>
                <a:lnTo>
                  <a:pt x="1546" y="491"/>
                </a:lnTo>
                <a:lnTo>
                  <a:pt x="1568" y="501"/>
                </a:lnTo>
                <a:lnTo>
                  <a:pt x="1589" y="512"/>
                </a:lnTo>
              </a:path>
            </a:pathLst>
          </a:custGeom>
          <a:noFill/>
          <a:ln w="50800" cap="rnd" cmpd="sng">
            <a:solidFill>
              <a:srgbClr val="00FFCC"/>
            </a:solidFill>
            <a:prstDash val="solid"/>
            <a:round/>
            <a:headEnd type="none" w="med" len="med"/>
            <a:tailEnd type="arrow" w="med" len="med"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43833" name="Freeform 89"/>
          <p:cNvSpPr>
            <a:spLocks/>
          </p:cNvSpPr>
          <p:nvPr/>
        </p:nvSpPr>
        <p:spPr bwMode="auto">
          <a:xfrm>
            <a:off x="2852738" y="1804988"/>
            <a:ext cx="2844800" cy="1460500"/>
          </a:xfrm>
          <a:custGeom>
            <a:avLst/>
            <a:gdLst/>
            <a:ahLst/>
            <a:cxnLst>
              <a:cxn ang="0">
                <a:pos x="1792" y="848"/>
              </a:cxn>
              <a:cxn ang="0">
                <a:pos x="1744" y="680"/>
              </a:cxn>
              <a:cxn ang="0">
                <a:pos x="1696" y="608"/>
              </a:cxn>
              <a:cxn ang="0">
                <a:pos x="1640" y="552"/>
              </a:cxn>
              <a:cxn ang="0">
                <a:pos x="1544" y="432"/>
              </a:cxn>
              <a:cxn ang="0">
                <a:pos x="1392" y="216"/>
              </a:cxn>
              <a:cxn ang="0">
                <a:pos x="1328" y="160"/>
              </a:cxn>
              <a:cxn ang="0">
                <a:pos x="1144" y="80"/>
              </a:cxn>
              <a:cxn ang="0">
                <a:pos x="992" y="24"/>
              </a:cxn>
              <a:cxn ang="0">
                <a:pos x="816" y="0"/>
              </a:cxn>
              <a:cxn ang="0">
                <a:pos x="576" y="32"/>
              </a:cxn>
              <a:cxn ang="0">
                <a:pos x="496" y="64"/>
              </a:cxn>
              <a:cxn ang="0">
                <a:pos x="296" y="160"/>
              </a:cxn>
              <a:cxn ang="0">
                <a:pos x="192" y="296"/>
              </a:cxn>
              <a:cxn ang="0">
                <a:pos x="136" y="376"/>
              </a:cxn>
              <a:cxn ang="0">
                <a:pos x="88" y="528"/>
              </a:cxn>
              <a:cxn ang="0">
                <a:pos x="72" y="584"/>
              </a:cxn>
              <a:cxn ang="0">
                <a:pos x="0" y="744"/>
              </a:cxn>
              <a:cxn ang="0">
                <a:pos x="8" y="816"/>
              </a:cxn>
              <a:cxn ang="0">
                <a:pos x="96" y="920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57150" cap="flat" cmpd="sng">
            <a:solidFill>
              <a:srgbClr val="00FFCC"/>
            </a:solidFill>
            <a:prstDash val="solid"/>
            <a:round/>
            <a:headEnd type="none" w="med" len="med"/>
            <a:tailEnd type="arrow" w="med" len="med"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43834" name="Rectangle 90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543837" name="Text Box 93"/>
          <p:cNvSpPr txBox="1">
            <a:spLocks noChangeArrowheads="1"/>
          </p:cNvSpPr>
          <p:nvPr/>
        </p:nvSpPr>
        <p:spPr bwMode="auto">
          <a:xfrm>
            <a:off x="547688" y="4632325"/>
            <a:ext cx="8596312" cy="173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1581" dir="2021404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rgbClr val="FFFF00"/>
                </a:solidFill>
                <a:latin typeface="Limon S1" charset="0"/>
              </a:rPr>
              <a:t>BIeRBaH³ tambTTMnayEdl)anTayTukCayUrmkehIyfa RBHEm:s</a:t>
            </a:r>
            <a:r>
              <a:rPr lang="ja-JP" altLang="en-US" sz="5400" b="1">
                <a:solidFill>
                  <a:srgbClr val="FFFF00"/>
                </a:solidFill>
                <a:latin typeface="Limon S1" charset="0"/>
              </a:rPr>
              <a:t>‘</a:t>
            </a:r>
            <a:r>
              <a:rPr lang="en-US" sz="5400" b="1">
                <a:solidFill>
                  <a:srgbClr val="FFFF00"/>
                </a:solidFill>
                <a:latin typeface="Limon S1" charset="0"/>
              </a:rPr>
              <a:t>Í RTg;nwgbgðajxøÜntamry³GMbUryUda.</a:t>
            </a:r>
            <a:endParaRPr lang="en-US" sz="4000"/>
          </a:p>
        </p:txBody>
      </p:sp>
      <p:sp>
        <p:nvSpPr>
          <p:cNvPr id="72755" name="Text Box 94"/>
          <p:cNvSpPr txBox="1">
            <a:spLocks noChangeArrowheads="1"/>
          </p:cNvSpPr>
          <p:nvPr/>
        </p:nvSpPr>
        <p:spPr bwMode="auto">
          <a:xfrm>
            <a:off x="1765300" y="-22225"/>
            <a:ext cx="353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eGsay 9³ 6-7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543839" name="Text Box 95"/>
          <p:cNvSpPr txBox="1">
            <a:spLocks noChangeArrowheads="1"/>
          </p:cNvSpPr>
          <p:nvPr/>
        </p:nvSpPr>
        <p:spPr bwMode="auto">
          <a:xfrm>
            <a:off x="2032000" y="3390900"/>
            <a:ext cx="64071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yUda RtUv)ankkarBarTuk</a:t>
            </a:r>
          </a:p>
        </p:txBody>
      </p:sp>
      <p:sp>
        <p:nvSpPr>
          <p:cNvPr id="72757" name="Text Box 96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72758" name="Text Box 97"/>
          <p:cNvSpPr txBox="1">
            <a:spLocks noChangeArrowheads="1"/>
          </p:cNvSpPr>
          <p:nvPr/>
        </p:nvSpPr>
        <p:spPr bwMode="auto">
          <a:xfrm>
            <a:off x="8594725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8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43842" name="Text Box 98"/>
          <p:cNvSpPr txBox="1">
            <a:spLocks noChangeArrowheads="1"/>
          </p:cNvSpPr>
          <p:nvPr/>
        </p:nvSpPr>
        <p:spPr bwMode="auto">
          <a:xfrm>
            <a:off x="3590925" y="3775075"/>
            <a:ext cx="2516188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ehtuGVI?</a:t>
            </a:r>
          </a:p>
        </p:txBody>
      </p:sp>
      <p:sp>
        <p:nvSpPr>
          <p:cNvPr id="543843" name="Text Box 99"/>
          <p:cNvSpPr txBox="1">
            <a:spLocks noChangeArrowheads="1"/>
          </p:cNvSpPr>
          <p:nvPr/>
        </p:nvSpPr>
        <p:spPr bwMode="auto">
          <a:xfrm>
            <a:off x="1052513" y="650875"/>
            <a:ext cx="5761037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>
                <a:solidFill>
                  <a:schemeClr val="tx1"/>
                </a:solidFill>
                <a:latin typeface="Limon R1" pitchFamily="2" charset="0"/>
                <a:ea typeface="+mn-ea"/>
                <a:cs typeface="+mn-cs"/>
              </a:rPr>
              <a:t>karsegçbeLIgvij&gt;&gt;&gt;</a:t>
            </a:r>
          </a:p>
        </p:txBody>
      </p:sp>
      <p:sp>
        <p:nvSpPr>
          <p:cNvPr id="543844" name="Rectangle 100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72762" name="Text Box 101"/>
          <p:cNvSpPr txBox="1">
            <a:spLocks noChangeArrowheads="1"/>
          </p:cNvSpPr>
          <p:nvPr/>
        </p:nvSpPr>
        <p:spPr bwMode="auto">
          <a:xfrm>
            <a:off x="6680200" y="6194425"/>
            <a:ext cx="2259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37-38</a:t>
            </a:r>
          </a:p>
        </p:txBody>
      </p:sp>
      <p:sp>
        <p:nvSpPr>
          <p:cNvPr id="543846" name="Freeform 102"/>
          <p:cNvSpPr>
            <a:spLocks/>
          </p:cNvSpPr>
          <p:nvPr/>
        </p:nvSpPr>
        <p:spPr bwMode="auto">
          <a:xfrm>
            <a:off x="2795588" y="1616075"/>
            <a:ext cx="2844800" cy="1460500"/>
          </a:xfrm>
          <a:custGeom>
            <a:avLst/>
            <a:gdLst/>
            <a:ahLst/>
            <a:cxnLst>
              <a:cxn ang="0">
                <a:pos x="1792" y="848"/>
              </a:cxn>
              <a:cxn ang="0">
                <a:pos x="1744" y="680"/>
              </a:cxn>
              <a:cxn ang="0">
                <a:pos x="1696" y="608"/>
              </a:cxn>
              <a:cxn ang="0">
                <a:pos x="1640" y="552"/>
              </a:cxn>
              <a:cxn ang="0">
                <a:pos x="1544" y="432"/>
              </a:cxn>
              <a:cxn ang="0">
                <a:pos x="1392" y="216"/>
              </a:cxn>
              <a:cxn ang="0">
                <a:pos x="1328" y="160"/>
              </a:cxn>
              <a:cxn ang="0">
                <a:pos x="1144" y="80"/>
              </a:cxn>
              <a:cxn ang="0">
                <a:pos x="992" y="24"/>
              </a:cxn>
              <a:cxn ang="0">
                <a:pos x="816" y="0"/>
              </a:cxn>
              <a:cxn ang="0">
                <a:pos x="576" y="32"/>
              </a:cxn>
              <a:cxn ang="0">
                <a:pos x="496" y="64"/>
              </a:cxn>
              <a:cxn ang="0">
                <a:pos x="296" y="160"/>
              </a:cxn>
              <a:cxn ang="0">
                <a:pos x="192" y="296"/>
              </a:cxn>
              <a:cxn ang="0">
                <a:pos x="136" y="376"/>
              </a:cxn>
              <a:cxn ang="0">
                <a:pos x="88" y="528"/>
              </a:cxn>
              <a:cxn ang="0">
                <a:pos x="72" y="584"/>
              </a:cxn>
              <a:cxn ang="0">
                <a:pos x="0" y="744"/>
              </a:cxn>
              <a:cxn ang="0">
                <a:pos x="8" y="816"/>
              </a:cxn>
              <a:cxn ang="0">
                <a:pos x="96" y="920"/>
              </a:cxn>
            </a:cxnLst>
            <a:rect l="0" t="0" r="r" b="b"/>
            <a:pathLst>
              <a:path w="1792" h="920">
                <a:moveTo>
                  <a:pt x="1792" y="848"/>
                </a:moveTo>
                <a:cubicBezTo>
                  <a:pt x="1758" y="798"/>
                  <a:pt x="1778" y="731"/>
                  <a:pt x="1744" y="680"/>
                </a:cubicBezTo>
                <a:cubicBezTo>
                  <a:pt x="1728" y="656"/>
                  <a:pt x="1716" y="628"/>
                  <a:pt x="1696" y="608"/>
                </a:cubicBezTo>
                <a:cubicBezTo>
                  <a:pt x="1677" y="589"/>
                  <a:pt x="1654" y="573"/>
                  <a:pt x="1640" y="552"/>
                </a:cubicBezTo>
                <a:cubicBezTo>
                  <a:pt x="1612" y="510"/>
                  <a:pt x="1579" y="467"/>
                  <a:pt x="1544" y="432"/>
                </a:cubicBezTo>
                <a:cubicBezTo>
                  <a:pt x="1515" y="345"/>
                  <a:pt x="1459" y="274"/>
                  <a:pt x="1392" y="216"/>
                </a:cubicBezTo>
                <a:cubicBezTo>
                  <a:pt x="1361" y="189"/>
                  <a:pt x="1362" y="179"/>
                  <a:pt x="1328" y="160"/>
                </a:cubicBezTo>
                <a:cubicBezTo>
                  <a:pt x="1270" y="127"/>
                  <a:pt x="1203" y="107"/>
                  <a:pt x="1144" y="80"/>
                </a:cubicBezTo>
                <a:cubicBezTo>
                  <a:pt x="1093" y="56"/>
                  <a:pt x="1048" y="33"/>
                  <a:pt x="992" y="24"/>
                </a:cubicBezTo>
                <a:cubicBezTo>
                  <a:pt x="933" y="14"/>
                  <a:pt x="874" y="8"/>
                  <a:pt x="816" y="0"/>
                </a:cubicBezTo>
                <a:cubicBezTo>
                  <a:pt x="733" y="6"/>
                  <a:pt x="657" y="18"/>
                  <a:pt x="576" y="32"/>
                </a:cubicBezTo>
                <a:cubicBezTo>
                  <a:pt x="548" y="50"/>
                  <a:pt x="527" y="56"/>
                  <a:pt x="496" y="64"/>
                </a:cubicBezTo>
                <a:cubicBezTo>
                  <a:pt x="433" y="105"/>
                  <a:pt x="354" y="109"/>
                  <a:pt x="296" y="160"/>
                </a:cubicBezTo>
                <a:cubicBezTo>
                  <a:pt x="253" y="196"/>
                  <a:pt x="224" y="250"/>
                  <a:pt x="192" y="296"/>
                </a:cubicBezTo>
                <a:cubicBezTo>
                  <a:pt x="180" y="311"/>
                  <a:pt x="140" y="362"/>
                  <a:pt x="136" y="376"/>
                </a:cubicBezTo>
                <a:cubicBezTo>
                  <a:pt x="119" y="425"/>
                  <a:pt x="100" y="477"/>
                  <a:pt x="88" y="528"/>
                </a:cubicBezTo>
                <a:cubicBezTo>
                  <a:pt x="85" y="538"/>
                  <a:pt x="77" y="572"/>
                  <a:pt x="72" y="584"/>
                </a:cubicBezTo>
                <a:cubicBezTo>
                  <a:pt x="45" y="637"/>
                  <a:pt x="14" y="684"/>
                  <a:pt x="0" y="744"/>
                </a:cubicBezTo>
                <a:cubicBezTo>
                  <a:pt x="2" y="768"/>
                  <a:pt x="4" y="792"/>
                  <a:pt x="8" y="816"/>
                </a:cubicBezTo>
                <a:cubicBezTo>
                  <a:pt x="16" y="866"/>
                  <a:pt x="63" y="887"/>
                  <a:pt x="96" y="920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ysDot"/>
            <a:round/>
            <a:headEnd type="none" w="med" len="med"/>
            <a:tailEnd type="arrow" w="med" len="med"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4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3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4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3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3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4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4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43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88" grpId="0" animBg="1"/>
      <p:bldP spid="543796" grpId="0" animBg="1"/>
      <p:bldP spid="543829" grpId="0" animBg="1"/>
      <p:bldP spid="543833" grpId="0" animBg="1"/>
      <p:bldP spid="543837" grpId="0" autoUpdateAnimBg="0"/>
      <p:bldP spid="543839" grpId="0" autoUpdateAnimBg="0"/>
      <p:bldP spid="543842" grpId="0" autoUpdateAnimBg="0"/>
      <p:bldP spid="54384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Group 59"/>
          <p:cNvGrpSpPr>
            <a:grpSpLocks/>
          </p:cNvGrpSpPr>
          <p:nvPr/>
        </p:nvGrpSpPr>
        <p:grpSpPr bwMode="auto">
          <a:xfrm>
            <a:off x="1033463" y="1924050"/>
            <a:ext cx="2070100" cy="4235450"/>
            <a:chOff x="651" y="1212"/>
            <a:chExt cx="1304" cy="2668"/>
          </a:xfrm>
        </p:grpSpPr>
        <p:sp>
          <p:nvSpPr>
            <p:cNvPr id="471043" name="Oval 3"/>
            <p:cNvSpPr>
              <a:spLocks noChangeArrowheads="1"/>
            </p:cNvSpPr>
            <p:nvPr/>
          </p:nvSpPr>
          <p:spPr bwMode="auto">
            <a:xfrm>
              <a:off x="664" y="2868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71044" name="Freeform 4"/>
            <p:cNvSpPr>
              <a:spLocks/>
            </p:cNvSpPr>
            <p:nvPr/>
          </p:nvSpPr>
          <p:spPr bwMode="auto">
            <a:xfrm>
              <a:off x="1188" y="2794"/>
              <a:ext cx="637" cy="601"/>
            </a:xfrm>
            <a:custGeom>
              <a:avLst/>
              <a:gdLst/>
              <a:ahLst/>
              <a:cxnLst>
                <a:cxn ang="0">
                  <a:pos x="12" y="24"/>
                </a:cxn>
                <a:cxn ang="0">
                  <a:pos x="12" y="72"/>
                </a:cxn>
                <a:cxn ang="0">
                  <a:pos x="12" y="120"/>
                </a:cxn>
                <a:cxn ang="0">
                  <a:pos x="36" y="144"/>
                </a:cxn>
                <a:cxn ang="0">
                  <a:pos x="96" y="168"/>
                </a:cxn>
                <a:cxn ang="0">
                  <a:pos x="144" y="192"/>
                </a:cxn>
                <a:cxn ang="0">
                  <a:pos x="192" y="204"/>
                </a:cxn>
                <a:cxn ang="0">
                  <a:pos x="240" y="228"/>
                </a:cxn>
                <a:cxn ang="0">
                  <a:pos x="288" y="264"/>
                </a:cxn>
                <a:cxn ang="0">
                  <a:pos x="336" y="300"/>
                </a:cxn>
                <a:cxn ang="0">
                  <a:pos x="360" y="348"/>
                </a:cxn>
                <a:cxn ang="0">
                  <a:pos x="384" y="396"/>
                </a:cxn>
                <a:cxn ang="0">
                  <a:pos x="420" y="432"/>
                </a:cxn>
                <a:cxn ang="0">
                  <a:pos x="444" y="480"/>
                </a:cxn>
                <a:cxn ang="0">
                  <a:pos x="456" y="528"/>
                </a:cxn>
                <a:cxn ang="0">
                  <a:pos x="456" y="576"/>
                </a:cxn>
                <a:cxn ang="0">
                  <a:pos x="480" y="600"/>
                </a:cxn>
                <a:cxn ang="0">
                  <a:pos x="528" y="600"/>
                </a:cxn>
                <a:cxn ang="0">
                  <a:pos x="588" y="600"/>
                </a:cxn>
                <a:cxn ang="0">
                  <a:pos x="636" y="600"/>
                </a:cxn>
                <a:cxn ang="0">
                  <a:pos x="624" y="552"/>
                </a:cxn>
                <a:cxn ang="0">
                  <a:pos x="612" y="504"/>
                </a:cxn>
                <a:cxn ang="0">
                  <a:pos x="588" y="456"/>
                </a:cxn>
                <a:cxn ang="0">
                  <a:pos x="564" y="408"/>
                </a:cxn>
                <a:cxn ang="0">
                  <a:pos x="540" y="360"/>
                </a:cxn>
                <a:cxn ang="0">
                  <a:pos x="504" y="312"/>
                </a:cxn>
                <a:cxn ang="0">
                  <a:pos x="492" y="264"/>
                </a:cxn>
                <a:cxn ang="0">
                  <a:pos x="456" y="228"/>
                </a:cxn>
                <a:cxn ang="0">
                  <a:pos x="420" y="192"/>
                </a:cxn>
                <a:cxn ang="0">
                  <a:pos x="384" y="156"/>
                </a:cxn>
                <a:cxn ang="0">
                  <a:pos x="348" y="120"/>
                </a:cxn>
                <a:cxn ang="0">
                  <a:pos x="300" y="96"/>
                </a:cxn>
                <a:cxn ang="0">
                  <a:pos x="252" y="72"/>
                </a:cxn>
                <a:cxn ang="0">
                  <a:pos x="204" y="48"/>
                </a:cxn>
                <a:cxn ang="0">
                  <a:pos x="156" y="36"/>
                </a:cxn>
                <a:cxn ang="0">
                  <a:pos x="108" y="24"/>
                </a:cxn>
                <a:cxn ang="0">
                  <a:pos x="60" y="0"/>
                </a:cxn>
                <a:cxn ang="0">
                  <a:pos x="12" y="0"/>
                </a:cxn>
              </a:cxnLst>
              <a:rect l="0" t="0" r="r" b="b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71045" name="Rectangle 5"/>
            <p:cNvSpPr>
              <a:spLocks noChangeArrowheads="1"/>
            </p:cNvSpPr>
            <p:nvPr/>
          </p:nvSpPr>
          <p:spPr bwMode="auto">
            <a:xfrm>
              <a:off x="793" y="2704"/>
              <a:ext cx="1162" cy="8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800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G </a:t>
              </a:r>
              <a:r>
                <a:rPr lang="en-US" sz="4800">
                  <a:solidFill>
                    <a:schemeClr val="tx2"/>
                  </a:solidFill>
                  <a:latin typeface="Limon S1" pitchFamily="2" charset="0"/>
                  <a:ea typeface="+mn-ea"/>
                  <a:cs typeface="+mn-cs"/>
                </a:rPr>
                <a:t>sþ</a:t>
              </a:r>
              <a:r>
                <a:rPr lang="en-US" sz="4800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 </a:t>
              </a:r>
              <a:r>
                <a:rPr lang="en-US" sz="8000">
                  <a:solidFill>
                    <a:srgbClr val="51DC00"/>
                  </a:solidFill>
                  <a:latin typeface="Limon S1" pitchFamily="2" charset="0"/>
                  <a:ea typeface="+mn-ea"/>
                  <a:cs typeface="+mn-cs"/>
                </a:rPr>
                <a:t>Qø </a:t>
              </a:r>
            </a:p>
          </p:txBody>
        </p:sp>
        <p:sp>
          <p:nvSpPr>
            <p:cNvPr id="471046" name="Rectangle 6"/>
            <p:cNvSpPr>
              <a:spLocks noChangeArrowheads="1"/>
            </p:cNvSpPr>
            <p:nvPr/>
          </p:nvSpPr>
          <p:spPr bwMode="auto">
            <a:xfrm>
              <a:off x="651" y="1212"/>
              <a:ext cx="981" cy="17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4400" b="1" i="1">
                  <a:solidFill>
                    <a:srgbClr val="1CFF23"/>
                  </a:solidFill>
                  <a:latin typeface="Limon S1" pitchFamily="2" charset="0"/>
                  <a:ea typeface="+mn-ea"/>
                  <a:cs typeface="+mn-cs"/>
                </a:rPr>
                <a:t>sgÁmTI2 </a:t>
              </a:r>
            </a:p>
            <a:p>
              <a:pPr algn="ctr">
                <a:defRPr/>
              </a:pPr>
              <a:r>
                <a:rPr lang="en-US" sz="4400" b="1" i="1">
                  <a:solidFill>
                    <a:srgbClr val="1CFF23"/>
                  </a:solidFill>
                  <a:latin typeface="Limon S1" pitchFamily="2" charset="0"/>
                  <a:ea typeface="+mn-ea"/>
                  <a:cs typeface="+mn-cs"/>
                </a:rPr>
                <a:t> </a:t>
              </a:r>
              <a:r>
                <a:rPr lang="en-US" sz="4000" b="1">
                  <a:solidFill>
                    <a:srgbClr val="FAFD00"/>
                  </a:solidFill>
                  <a:latin typeface="Limon S1" pitchFamily="2" charset="0"/>
                  <a:ea typeface="+mn-ea"/>
                  <a:cs typeface="+mn-cs"/>
                </a:rPr>
                <a:t>én</a:t>
              </a:r>
              <a:r>
                <a:rPr lang="en-US" sz="4400" b="1" i="1">
                  <a:solidFill>
                    <a:srgbClr val="1CFF23"/>
                  </a:solidFill>
                  <a:latin typeface="Limon S1" pitchFamily="2" charset="0"/>
                  <a:ea typeface="+mn-ea"/>
                  <a:cs typeface="+mn-cs"/>
                </a:rPr>
                <a:t>         </a:t>
              </a:r>
            </a:p>
            <a:p>
              <a:pPr algn="ctr">
                <a:defRPr/>
              </a:pPr>
              <a:r>
                <a:rPr lang="en-US" sz="4400" b="1" i="1">
                  <a:solidFill>
                    <a:srgbClr val="1CFF23"/>
                  </a:solidFill>
                  <a:latin typeface="Limon S1" pitchFamily="2" charset="0"/>
                  <a:ea typeface="+mn-ea"/>
                  <a:cs typeface="+mn-cs"/>
                </a:rPr>
                <a:t>sgÁmTaMgbI</a:t>
              </a:r>
              <a:r>
                <a:rPr lang="en-US" sz="3200">
                  <a:solidFill>
                    <a:schemeClr val="tx2"/>
                  </a:solidFill>
                  <a:latin typeface="Times" charset="0"/>
                  <a:ea typeface="+mn-ea"/>
                  <a:cs typeface="+mn-cs"/>
                </a:rPr>
                <a:t> </a:t>
              </a:r>
            </a:p>
            <a:p>
              <a:pPr algn="ctr">
                <a:defRPr/>
              </a:pPr>
              <a:r>
                <a:rPr lang="en-US" sz="4000" b="1">
                  <a:solidFill>
                    <a:schemeClr val="tx2"/>
                  </a:solidFill>
                  <a:latin typeface="Limon S1" pitchFamily="2" charset="0"/>
                  <a:ea typeface="+mn-ea"/>
                  <a:cs typeface="+mn-cs"/>
                </a:rPr>
                <a:t>KW³</a:t>
              </a:r>
            </a:p>
          </p:txBody>
        </p:sp>
      </p:grpSp>
      <p:sp>
        <p:nvSpPr>
          <p:cNvPr id="73731" name="Rectangle 7"/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2" name="AutoShape 8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49" name="Rectangle 9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3734" name="Rectangle 10"/>
          <p:cNvSpPr>
            <a:spLocks noChangeArrowheads="1"/>
          </p:cNvSpPr>
          <p:nvPr/>
        </p:nvSpPr>
        <p:spPr bwMode="auto">
          <a:xfrm>
            <a:off x="3027363" y="996950"/>
            <a:ext cx="19986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accent2"/>
                </a:solidFill>
                <a:latin typeface="Limon S1" charset="0"/>
              </a:rPr>
              <a:t>RKacab;CaeQøIy</a:t>
            </a:r>
          </a:p>
        </p:txBody>
      </p:sp>
      <p:sp>
        <p:nvSpPr>
          <p:cNvPr id="73735" name="Rectangle 11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6" name="Line 12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7" name="Line 13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8" name="Line 14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9" name="Line 15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56" name="Rectangle 16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73741" name="Rectangle 18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73" name="Rectangle 33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471074" name="Text Box 34"/>
          <p:cNvSpPr txBox="1">
            <a:spLocks noChangeArrowheads="1"/>
          </p:cNvSpPr>
          <p:nvPr/>
        </p:nvSpPr>
        <p:spPr bwMode="auto">
          <a:xfrm>
            <a:off x="1689100" y="-22225"/>
            <a:ext cx="19939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2 BgSavtakSRt 25³ 21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73744" name="Text Box 5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1097" name="Rectangle 57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73746" name="Text Box 58"/>
          <p:cNvSpPr txBox="1">
            <a:spLocks noChangeArrowheads="1"/>
          </p:cNvSpPr>
          <p:nvPr/>
        </p:nvSpPr>
        <p:spPr bwMode="auto">
          <a:xfrm>
            <a:off x="6680200" y="6194425"/>
            <a:ext cx="2259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37-38</a:t>
            </a:r>
          </a:p>
        </p:txBody>
      </p:sp>
      <p:grpSp>
        <p:nvGrpSpPr>
          <p:cNvPr id="73747" name="Group 60"/>
          <p:cNvGrpSpPr>
            <a:grpSpLocks/>
          </p:cNvGrpSpPr>
          <p:nvPr/>
        </p:nvGrpSpPr>
        <p:grpSpPr bwMode="auto">
          <a:xfrm>
            <a:off x="7948613" y="3359150"/>
            <a:ext cx="1195387" cy="1174750"/>
            <a:chOff x="5007" y="2116"/>
            <a:chExt cx="753" cy="740"/>
          </a:xfrm>
        </p:grpSpPr>
        <p:sp>
          <p:nvSpPr>
            <p:cNvPr id="73748" name="Freeform 40"/>
            <p:cNvSpPr>
              <a:spLocks/>
            </p:cNvSpPr>
            <p:nvPr/>
          </p:nvSpPr>
          <p:spPr bwMode="auto">
            <a:xfrm>
              <a:off x="5517" y="229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49" name="Freeform 41"/>
            <p:cNvSpPr>
              <a:spLocks/>
            </p:cNvSpPr>
            <p:nvPr/>
          </p:nvSpPr>
          <p:spPr bwMode="auto">
            <a:xfrm>
              <a:off x="5517" y="22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50" name="AutoShape 42"/>
            <p:cNvSpPr>
              <a:spLocks noChangeArrowheads="1"/>
            </p:cNvSpPr>
            <p:nvPr/>
          </p:nvSpPr>
          <p:spPr bwMode="auto">
            <a:xfrm>
              <a:off x="5058" y="2172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1" name="Rectangle 43"/>
            <p:cNvSpPr>
              <a:spLocks noChangeArrowheads="1"/>
            </p:cNvSpPr>
            <p:nvPr/>
          </p:nvSpPr>
          <p:spPr bwMode="auto">
            <a:xfrm>
              <a:off x="5057" y="2285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2" name="Line 44"/>
            <p:cNvSpPr>
              <a:spLocks noChangeShapeType="1"/>
            </p:cNvSpPr>
            <p:nvPr/>
          </p:nvSpPr>
          <p:spPr bwMode="auto">
            <a:xfrm>
              <a:off x="5089" y="244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3" name="Line 45"/>
            <p:cNvSpPr>
              <a:spLocks noChangeShapeType="1"/>
            </p:cNvSpPr>
            <p:nvPr/>
          </p:nvSpPr>
          <p:spPr bwMode="auto">
            <a:xfrm>
              <a:off x="5089" y="255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4" name="Line 47"/>
            <p:cNvSpPr>
              <a:spLocks noChangeShapeType="1"/>
            </p:cNvSpPr>
            <p:nvPr/>
          </p:nvSpPr>
          <p:spPr bwMode="auto">
            <a:xfrm>
              <a:off x="5089" y="280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5" name="Line 48"/>
            <p:cNvSpPr>
              <a:spLocks noChangeShapeType="1"/>
            </p:cNvSpPr>
            <p:nvPr/>
          </p:nvSpPr>
          <p:spPr bwMode="auto">
            <a:xfrm>
              <a:off x="5089" y="26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6" name="Rectangle 49"/>
            <p:cNvSpPr>
              <a:spLocks noChangeArrowheads="1"/>
            </p:cNvSpPr>
            <p:nvPr/>
          </p:nvSpPr>
          <p:spPr bwMode="auto">
            <a:xfrm>
              <a:off x="5128" y="2327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3757" name="Rectangle 50"/>
            <p:cNvSpPr>
              <a:spLocks noChangeArrowheads="1"/>
            </p:cNvSpPr>
            <p:nvPr/>
          </p:nvSpPr>
          <p:spPr bwMode="auto">
            <a:xfrm>
              <a:off x="5158" y="2439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3758" name="Rectangle 51"/>
            <p:cNvSpPr>
              <a:spLocks noChangeArrowheads="1"/>
            </p:cNvSpPr>
            <p:nvPr/>
          </p:nvSpPr>
          <p:spPr bwMode="auto">
            <a:xfrm>
              <a:off x="5139" y="2690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3759" name="Rectangle 52"/>
            <p:cNvSpPr>
              <a:spLocks noChangeArrowheads="1"/>
            </p:cNvSpPr>
            <p:nvPr/>
          </p:nvSpPr>
          <p:spPr bwMode="auto">
            <a:xfrm>
              <a:off x="5135" y="2271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0" name="Rectangle 53"/>
            <p:cNvSpPr>
              <a:spLocks noChangeArrowheads="1"/>
            </p:cNvSpPr>
            <p:nvPr/>
          </p:nvSpPr>
          <p:spPr bwMode="auto">
            <a:xfrm>
              <a:off x="5072" y="2270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1" name="Rectangle 54"/>
            <p:cNvSpPr>
              <a:spLocks noChangeArrowheads="1"/>
            </p:cNvSpPr>
            <p:nvPr/>
          </p:nvSpPr>
          <p:spPr bwMode="auto">
            <a:xfrm>
              <a:off x="5029" y="2582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3762" name="Rectangle 46"/>
            <p:cNvSpPr>
              <a:spLocks noChangeArrowheads="1"/>
            </p:cNvSpPr>
            <p:nvPr/>
          </p:nvSpPr>
          <p:spPr bwMode="auto">
            <a:xfrm>
              <a:off x="5007" y="2116"/>
              <a:ext cx="52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RKacab;CaeQøIy</a:t>
              </a:r>
            </a:p>
          </p:txBody>
        </p:sp>
      </p:grpSp>
    </p:spTree>
  </p:cSld>
  <p:clrMapOvr>
    <a:masterClrMapping/>
  </p:clrMapOvr>
  <p:transition xmlns:p14="http://schemas.microsoft.com/office/powerpoint/2010/main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4115" name="Line 3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74116" name="Line 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75781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539750"/>
            <a:ext cx="7908925" cy="57277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4118" name="Rectangle 6"/>
          <p:cNvSpPr>
            <a:spLocks noChangeArrowheads="1"/>
          </p:cNvSpPr>
          <p:nvPr/>
        </p:nvSpPr>
        <p:spPr bwMode="auto">
          <a:xfrm>
            <a:off x="342900" y="722313"/>
            <a:ext cx="64468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</a:rPr>
              <a:t>    </a:t>
            </a:r>
            <a:r>
              <a:rPr lang="en-US" sz="5400" b="1">
                <a:solidFill>
                  <a:schemeClr val="accent2"/>
                </a:solidFill>
                <a:latin typeface="Limon S1" charset="0"/>
              </a:rPr>
              <a:t>raCFanIsm½yburaNrbs;RbeTs )ab</a:t>
            </a:r>
            <a:r>
              <a:rPr lang="ja-JP" altLang="en-US" sz="5400" b="1">
                <a:solidFill>
                  <a:schemeClr val="accent2"/>
                </a:solidFill>
                <a:latin typeface="Limon S1" charset="0"/>
              </a:rPr>
              <a:t>‘</a:t>
            </a:r>
            <a:r>
              <a:rPr lang="en-US" sz="5400" b="1">
                <a:solidFill>
                  <a:schemeClr val="accent2"/>
                </a:solidFill>
                <a:latin typeface="Limon S1" charset="0"/>
              </a:rPr>
              <a:t>ÍLÚn </a:t>
            </a:r>
            <a:endParaRPr lang="en-US" sz="4400">
              <a:solidFill>
                <a:schemeClr val="accent2"/>
              </a:solidFill>
              <a:latin typeface="Limon S1" charset="0"/>
            </a:endParaRPr>
          </a:p>
        </p:txBody>
      </p:sp>
      <p:sp>
        <p:nvSpPr>
          <p:cNvPr id="474129" name="Rectangle 17"/>
          <p:cNvSpPr>
            <a:spLocks noChangeArrowheads="1"/>
          </p:cNvSpPr>
          <p:nvPr/>
        </p:nvSpPr>
        <p:spPr bwMode="auto">
          <a:xfrm>
            <a:off x="77470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474132" name="Text Box 20"/>
          <p:cNvSpPr txBox="1">
            <a:spLocks noChangeArrowheads="1"/>
          </p:cNvSpPr>
          <p:nvPr/>
        </p:nvSpPr>
        <p:spPr bwMode="auto">
          <a:xfrm>
            <a:off x="1752600" y="-22225"/>
            <a:ext cx="19939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danIEy:s 1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75785" name="Text Box 76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4190" name="Text Box 78"/>
          <p:cNvSpPr txBox="1">
            <a:spLocks noChangeArrowheads="1"/>
          </p:cNvSpPr>
          <p:nvPr/>
        </p:nvSpPr>
        <p:spPr bwMode="auto">
          <a:xfrm>
            <a:off x="2003425" y="5556250"/>
            <a:ext cx="60579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 b="1" i="1">
                <a:solidFill>
                  <a:srgbClr val="FFF417"/>
                </a:solidFill>
                <a:latin typeface="Limon S1" charset="0"/>
              </a:rPr>
              <a:t>]Tüand¾FMrbs;RbeTs )ab</a:t>
            </a:r>
            <a:r>
              <a:rPr lang="ja-JP" altLang="en-US" sz="4400" b="1" i="1">
                <a:solidFill>
                  <a:srgbClr val="FFF417"/>
                </a:solidFill>
                <a:latin typeface="Limon S1" charset="0"/>
              </a:rPr>
              <a:t>‘</a:t>
            </a:r>
            <a:r>
              <a:rPr lang="en-US" sz="4400" b="1" i="1">
                <a:solidFill>
                  <a:srgbClr val="FFF417"/>
                </a:solidFill>
                <a:latin typeface="Limon S1" charset="0"/>
              </a:rPr>
              <a:t>ÍLÚn\</a:t>
            </a:r>
          </a:p>
        </p:txBody>
      </p:sp>
      <p:sp>
        <p:nvSpPr>
          <p:cNvPr id="474191" name="Text Box 79"/>
          <p:cNvSpPr txBox="1">
            <a:spLocks noChangeArrowheads="1"/>
          </p:cNvSpPr>
          <p:nvPr/>
        </p:nvSpPr>
        <p:spPr bwMode="auto">
          <a:xfrm>
            <a:off x="779463" y="4017963"/>
            <a:ext cx="3706812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 b="1" i="1">
                <a:solidFill>
                  <a:srgbClr val="FFF417"/>
                </a:solidFill>
                <a:latin typeface="Limon S1" charset="0"/>
              </a:rPr>
              <a:t>Tenø eG</a:t>
            </a:r>
            <a:r>
              <a:rPr lang="ja-JP" altLang="en-US" sz="4400" b="1" i="1">
                <a:solidFill>
                  <a:srgbClr val="FFF417"/>
                </a:solidFill>
                <a:latin typeface="Limon S1" charset="0"/>
              </a:rPr>
              <a:t>‘</a:t>
            </a:r>
            <a:r>
              <a:rPr lang="en-US" sz="4400" b="1" i="1">
                <a:solidFill>
                  <a:srgbClr val="FFF417"/>
                </a:solidFill>
                <a:latin typeface="Limon S1" charset="0"/>
              </a:rPr>
              <a:t>ÍR)at</a:t>
            </a:r>
          </a:p>
        </p:txBody>
      </p:sp>
      <p:sp>
        <p:nvSpPr>
          <p:cNvPr id="474192" name="Rectangle 80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75789" name="Text Box 81"/>
          <p:cNvSpPr txBox="1">
            <a:spLocks noChangeArrowheads="1"/>
          </p:cNvSpPr>
          <p:nvPr/>
        </p:nvSpPr>
        <p:spPr bwMode="auto">
          <a:xfrm>
            <a:off x="6680200" y="6194425"/>
            <a:ext cx="2259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37-38</a:t>
            </a:r>
          </a:p>
        </p:txBody>
      </p:sp>
      <p:sp>
        <p:nvSpPr>
          <p:cNvPr id="75790" name="Text Box 82"/>
          <p:cNvSpPr txBox="1">
            <a:spLocks noChangeArrowheads="1"/>
          </p:cNvSpPr>
          <p:nvPr/>
        </p:nvSpPr>
        <p:spPr bwMode="auto">
          <a:xfrm>
            <a:off x="8542338" y="6410325"/>
            <a:ext cx="42386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b="1">
              <a:solidFill>
                <a:schemeClr val="tx1"/>
              </a:solidFill>
            </a:endParaRPr>
          </a:p>
        </p:txBody>
      </p:sp>
      <p:grpSp>
        <p:nvGrpSpPr>
          <p:cNvPr id="75791" name="Group 84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5004" y="2164"/>
            <a:chExt cx="753" cy="692"/>
          </a:xfrm>
        </p:grpSpPr>
        <p:sp>
          <p:nvSpPr>
            <p:cNvPr id="75792" name="Freeform 61"/>
            <p:cNvSpPr>
              <a:spLocks/>
            </p:cNvSpPr>
            <p:nvPr/>
          </p:nvSpPr>
          <p:spPr bwMode="auto">
            <a:xfrm>
              <a:off x="5514" y="229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793" name="Freeform 62"/>
            <p:cNvSpPr>
              <a:spLocks/>
            </p:cNvSpPr>
            <p:nvPr/>
          </p:nvSpPr>
          <p:spPr bwMode="auto">
            <a:xfrm>
              <a:off x="5514" y="22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794" name="AutoShape 63"/>
            <p:cNvSpPr>
              <a:spLocks noChangeArrowheads="1"/>
            </p:cNvSpPr>
            <p:nvPr/>
          </p:nvSpPr>
          <p:spPr bwMode="auto">
            <a:xfrm>
              <a:off x="5055" y="2172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5" name="Rectangle 64"/>
            <p:cNvSpPr>
              <a:spLocks noChangeArrowheads="1"/>
            </p:cNvSpPr>
            <p:nvPr/>
          </p:nvSpPr>
          <p:spPr bwMode="auto">
            <a:xfrm>
              <a:off x="5054" y="2285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6" name="Line 65"/>
            <p:cNvSpPr>
              <a:spLocks noChangeShapeType="1"/>
            </p:cNvSpPr>
            <p:nvPr/>
          </p:nvSpPr>
          <p:spPr bwMode="auto">
            <a:xfrm>
              <a:off x="5086" y="244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7" name="Line 66"/>
            <p:cNvSpPr>
              <a:spLocks noChangeShapeType="1"/>
            </p:cNvSpPr>
            <p:nvPr/>
          </p:nvSpPr>
          <p:spPr bwMode="auto">
            <a:xfrm>
              <a:off x="5086" y="255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8" name="Line 68"/>
            <p:cNvSpPr>
              <a:spLocks noChangeShapeType="1"/>
            </p:cNvSpPr>
            <p:nvPr/>
          </p:nvSpPr>
          <p:spPr bwMode="auto">
            <a:xfrm>
              <a:off x="5086" y="280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9" name="Line 69"/>
            <p:cNvSpPr>
              <a:spLocks noChangeShapeType="1"/>
            </p:cNvSpPr>
            <p:nvPr/>
          </p:nvSpPr>
          <p:spPr bwMode="auto">
            <a:xfrm>
              <a:off x="5086" y="26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00" name="Rectangle 70"/>
            <p:cNvSpPr>
              <a:spLocks noChangeArrowheads="1"/>
            </p:cNvSpPr>
            <p:nvPr/>
          </p:nvSpPr>
          <p:spPr bwMode="auto">
            <a:xfrm>
              <a:off x="5125" y="2327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5801" name="Rectangle 71"/>
            <p:cNvSpPr>
              <a:spLocks noChangeArrowheads="1"/>
            </p:cNvSpPr>
            <p:nvPr/>
          </p:nvSpPr>
          <p:spPr bwMode="auto">
            <a:xfrm>
              <a:off x="5155" y="2439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5802" name="Rectangle 72"/>
            <p:cNvSpPr>
              <a:spLocks noChangeArrowheads="1"/>
            </p:cNvSpPr>
            <p:nvPr/>
          </p:nvSpPr>
          <p:spPr bwMode="auto">
            <a:xfrm>
              <a:off x="5136" y="2690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5803" name="Rectangle 73"/>
            <p:cNvSpPr>
              <a:spLocks noChangeArrowheads="1"/>
            </p:cNvSpPr>
            <p:nvPr/>
          </p:nvSpPr>
          <p:spPr bwMode="auto">
            <a:xfrm>
              <a:off x="5132" y="2271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04" name="Rectangle 74"/>
            <p:cNvSpPr>
              <a:spLocks noChangeArrowheads="1"/>
            </p:cNvSpPr>
            <p:nvPr/>
          </p:nvSpPr>
          <p:spPr bwMode="auto">
            <a:xfrm>
              <a:off x="5069" y="2270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05" name="Rectangle 75"/>
            <p:cNvSpPr>
              <a:spLocks noChangeArrowheads="1"/>
            </p:cNvSpPr>
            <p:nvPr/>
          </p:nvSpPr>
          <p:spPr bwMode="auto">
            <a:xfrm>
              <a:off x="5026" y="2582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5806" name="Rectangle 67"/>
            <p:cNvSpPr>
              <a:spLocks noChangeArrowheads="1"/>
            </p:cNvSpPr>
            <p:nvPr/>
          </p:nvSpPr>
          <p:spPr bwMode="auto">
            <a:xfrm>
              <a:off x="5004" y="2164"/>
              <a:ext cx="52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RKacab;CaeQøIy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7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18" grpId="0" autoUpdateAnimBg="0"/>
      <p:bldP spid="474190" grpId="0" autoUpdateAnimBg="0"/>
      <p:bldP spid="47419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0"/>
            <a:ext cx="91313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Freeform 18"/>
          <p:cNvSpPr>
            <a:spLocks/>
          </p:cNvSpPr>
          <p:nvPr/>
        </p:nvSpPr>
        <p:spPr bwMode="auto">
          <a:xfrm>
            <a:off x="7397750" y="779463"/>
            <a:ext cx="1125538" cy="1358900"/>
          </a:xfrm>
          <a:custGeom>
            <a:avLst/>
            <a:gdLst>
              <a:gd name="T0" fmla="*/ 217 w 709"/>
              <a:gd name="T1" fmla="*/ 35 h 856"/>
              <a:gd name="T2" fmla="*/ 112 w 709"/>
              <a:gd name="T3" fmla="*/ 77 h 856"/>
              <a:gd name="T4" fmla="*/ 63 w 709"/>
              <a:gd name="T5" fmla="*/ 148 h 856"/>
              <a:gd name="T6" fmla="*/ 28 w 709"/>
              <a:gd name="T7" fmla="*/ 197 h 856"/>
              <a:gd name="T8" fmla="*/ 21 w 709"/>
              <a:gd name="T9" fmla="*/ 225 h 856"/>
              <a:gd name="T10" fmla="*/ 7 w 709"/>
              <a:gd name="T11" fmla="*/ 246 h 856"/>
              <a:gd name="T12" fmla="*/ 77 w 709"/>
              <a:gd name="T13" fmla="*/ 386 h 856"/>
              <a:gd name="T14" fmla="*/ 112 w 709"/>
              <a:gd name="T15" fmla="*/ 435 h 856"/>
              <a:gd name="T16" fmla="*/ 161 w 709"/>
              <a:gd name="T17" fmla="*/ 491 h 856"/>
              <a:gd name="T18" fmla="*/ 189 w 709"/>
              <a:gd name="T19" fmla="*/ 548 h 856"/>
              <a:gd name="T20" fmla="*/ 274 w 709"/>
              <a:gd name="T21" fmla="*/ 751 h 856"/>
              <a:gd name="T22" fmla="*/ 407 w 709"/>
              <a:gd name="T23" fmla="*/ 786 h 856"/>
              <a:gd name="T24" fmla="*/ 526 w 709"/>
              <a:gd name="T25" fmla="*/ 842 h 856"/>
              <a:gd name="T26" fmla="*/ 568 w 709"/>
              <a:gd name="T27" fmla="*/ 856 h 856"/>
              <a:gd name="T28" fmla="*/ 646 w 709"/>
              <a:gd name="T29" fmla="*/ 835 h 856"/>
              <a:gd name="T30" fmla="*/ 667 w 709"/>
              <a:gd name="T31" fmla="*/ 772 h 856"/>
              <a:gd name="T32" fmla="*/ 610 w 709"/>
              <a:gd name="T33" fmla="*/ 646 h 856"/>
              <a:gd name="T34" fmla="*/ 646 w 709"/>
              <a:gd name="T35" fmla="*/ 541 h 856"/>
              <a:gd name="T36" fmla="*/ 674 w 709"/>
              <a:gd name="T37" fmla="*/ 477 h 856"/>
              <a:gd name="T38" fmla="*/ 709 w 709"/>
              <a:gd name="T39" fmla="*/ 316 h 856"/>
              <a:gd name="T40" fmla="*/ 653 w 709"/>
              <a:gd name="T41" fmla="*/ 260 h 856"/>
              <a:gd name="T42" fmla="*/ 582 w 709"/>
              <a:gd name="T43" fmla="*/ 176 h 856"/>
              <a:gd name="T44" fmla="*/ 477 w 709"/>
              <a:gd name="T45" fmla="*/ 112 h 856"/>
              <a:gd name="T46" fmla="*/ 400 w 709"/>
              <a:gd name="T47" fmla="*/ 0 h 856"/>
              <a:gd name="T48" fmla="*/ 274 w 709"/>
              <a:gd name="T49" fmla="*/ 56 h 856"/>
              <a:gd name="T50" fmla="*/ 217 w 709"/>
              <a:gd name="T51" fmla="*/ 35 h 85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09"/>
              <a:gd name="T79" fmla="*/ 0 h 856"/>
              <a:gd name="T80" fmla="*/ 709 w 709"/>
              <a:gd name="T81" fmla="*/ 856 h 85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09" h="856">
                <a:moveTo>
                  <a:pt x="217" y="35"/>
                </a:moveTo>
                <a:cubicBezTo>
                  <a:pt x="125" y="65"/>
                  <a:pt x="157" y="46"/>
                  <a:pt x="112" y="77"/>
                </a:cubicBezTo>
                <a:cubicBezTo>
                  <a:pt x="95" y="100"/>
                  <a:pt x="79" y="124"/>
                  <a:pt x="63" y="148"/>
                </a:cubicBezTo>
                <a:cubicBezTo>
                  <a:pt x="51" y="164"/>
                  <a:pt x="28" y="197"/>
                  <a:pt x="28" y="197"/>
                </a:cubicBezTo>
                <a:cubicBezTo>
                  <a:pt x="25" y="206"/>
                  <a:pt x="24" y="216"/>
                  <a:pt x="21" y="225"/>
                </a:cubicBezTo>
                <a:cubicBezTo>
                  <a:pt x="17" y="232"/>
                  <a:pt x="7" y="237"/>
                  <a:pt x="7" y="246"/>
                </a:cubicBezTo>
                <a:cubicBezTo>
                  <a:pt x="0" y="332"/>
                  <a:pt x="28" y="337"/>
                  <a:pt x="77" y="386"/>
                </a:cubicBezTo>
                <a:cubicBezTo>
                  <a:pt x="113" y="422"/>
                  <a:pt x="84" y="403"/>
                  <a:pt x="112" y="435"/>
                </a:cubicBezTo>
                <a:cubicBezTo>
                  <a:pt x="138" y="465"/>
                  <a:pt x="145" y="461"/>
                  <a:pt x="161" y="491"/>
                </a:cubicBezTo>
                <a:cubicBezTo>
                  <a:pt x="171" y="509"/>
                  <a:pt x="189" y="548"/>
                  <a:pt x="189" y="548"/>
                </a:cubicBezTo>
                <a:cubicBezTo>
                  <a:pt x="201" y="651"/>
                  <a:pt x="193" y="693"/>
                  <a:pt x="274" y="751"/>
                </a:cubicBezTo>
                <a:cubicBezTo>
                  <a:pt x="311" y="777"/>
                  <a:pt x="407" y="786"/>
                  <a:pt x="407" y="786"/>
                </a:cubicBezTo>
                <a:cubicBezTo>
                  <a:pt x="445" y="805"/>
                  <a:pt x="485" y="826"/>
                  <a:pt x="526" y="842"/>
                </a:cubicBezTo>
                <a:cubicBezTo>
                  <a:pt x="539" y="847"/>
                  <a:pt x="568" y="856"/>
                  <a:pt x="568" y="856"/>
                </a:cubicBezTo>
                <a:cubicBezTo>
                  <a:pt x="576" y="855"/>
                  <a:pt x="634" y="856"/>
                  <a:pt x="646" y="835"/>
                </a:cubicBezTo>
                <a:cubicBezTo>
                  <a:pt x="656" y="815"/>
                  <a:pt x="667" y="772"/>
                  <a:pt x="667" y="772"/>
                </a:cubicBezTo>
                <a:cubicBezTo>
                  <a:pt x="657" y="703"/>
                  <a:pt x="646" y="697"/>
                  <a:pt x="610" y="646"/>
                </a:cubicBezTo>
                <a:cubicBezTo>
                  <a:pt x="596" y="605"/>
                  <a:pt x="623" y="574"/>
                  <a:pt x="646" y="541"/>
                </a:cubicBezTo>
                <a:cubicBezTo>
                  <a:pt x="658" y="521"/>
                  <a:pt x="674" y="477"/>
                  <a:pt x="674" y="477"/>
                </a:cubicBezTo>
                <a:cubicBezTo>
                  <a:pt x="651" y="410"/>
                  <a:pt x="689" y="373"/>
                  <a:pt x="709" y="316"/>
                </a:cubicBezTo>
                <a:cubicBezTo>
                  <a:pt x="685" y="300"/>
                  <a:pt x="673" y="280"/>
                  <a:pt x="653" y="260"/>
                </a:cubicBezTo>
                <a:cubicBezTo>
                  <a:pt x="637" y="213"/>
                  <a:pt x="628" y="199"/>
                  <a:pt x="582" y="176"/>
                </a:cubicBezTo>
                <a:cubicBezTo>
                  <a:pt x="520" y="188"/>
                  <a:pt x="514" y="157"/>
                  <a:pt x="477" y="112"/>
                </a:cubicBezTo>
                <a:cubicBezTo>
                  <a:pt x="466" y="58"/>
                  <a:pt x="446" y="31"/>
                  <a:pt x="400" y="0"/>
                </a:cubicBezTo>
                <a:cubicBezTo>
                  <a:pt x="348" y="8"/>
                  <a:pt x="316" y="27"/>
                  <a:pt x="274" y="56"/>
                </a:cubicBezTo>
                <a:cubicBezTo>
                  <a:pt x="254" y="51"/>
                  <a:pt x="232" y="48"/>
                  <a:pt x="217" y="35"/>
                </a:cubicBezTo>
                <a:close/>
              </a:path>
            </a:pathLst>
          </a:custGeom>
          <a:solidFill>
            <a:srgbClr val="5353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513030" name="Text Box 6"/>
          <p:cNvSpPr txBox="1">
            <a:spLocks noChangeArrowheads="1"/>
          </p:cNvSpPr>
          <p:nvPr/>
        </p:nvSpPr>
        <p:spPr bwMode="auto">
          <a:xfrm>
            <a:off x="1809750" y="12700"/>
            <a:ext cx="19939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ecAhVay  nig nagrs; </a:t>
            </a:r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13034" name="Rectangle 10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20488" name="Text Box 11"/>
          <p:cNvSpPr txBox="1">
            <a:spLocks noChangeArrowheads="1"/>
          </p:cNvSpPr>
          <p:nvPr/>
        </p:nvSpPr>
        <p:spPr bwMode="auto">
          <a:xfrm>
            <a:off x="6673850" y="6194425"/>
            <a:ext cx="227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31-32</a:t>
            </a:r>
          </a:p>
        </p:txBody>
      </p:sp>
      <p:sp>
        <p:nvSpPr>
          <p:cNvPr id="20489" name="Text Box 12"/>
          <p:cNvSpPr txBox="1">
            <a:spLocks noChangeArrowheads="1"/>
          </p:cNvSpPr>
          <p:nvPr/>
        </p:nvSpPr>
        <p:spPr bwMode="auto">
          <a:xfrm>
            <a:off x="479425" y="6569075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©2003 TBBMI</a:t>
            </a:r>
          </a:p>
        </p:txBody>
      </p:sp>
      <p:sp>
        <p:nvSpPr>
          <p:cNvPr id="513037" name="Rectangle 13"/>
          <p:cNvSpPr>
            <a:spLocks noChangeArrowheads="1"/>
          </p:cNvSpPr>
          <p:nvPr/>
        </p:nvSpPr>
        <p:spPr bwMode="auto">
          <a:xfrm>
            <a:off x="7543800" y="6527800"/>
            <a:ext cx="73660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7.2.03d.</a:t>
            </a:r>
          </a:p>
        </p:txBody>
      </p:sp>
      <p:grpSp>
        <p:nvGrpSpPr>
          <p:cNvPr id="20491" name="Group 14"/>
          <p:cNvGrpSpPr>
            <a:grpSpLocks/>
          </p:cNvGrpSpPr>
          <p:nvPr/>
        </p:nvGrpSpPr>
        <p:grpSpPr bwMode="auto">
          <a:xfrm>
            <a:off x="6542088" y="819150"/>
            <a:ext cx="2168525" cy="1703388"/>
            <a:chOff x="664" y="2640"/>
            <a:chExt cx="1375" cy="1064"/>
          </a:xfrm>
        </p:grpSpPr>
        <p:sp>
          <p:nvSpPr>
            <p:cNvPr id="513039" name="Oval 15"/>
            <p:cNvSpPr>
              <a:spLocks noChangeArrowheads="1"/>
            </p:cNvSpPr>
            <p:nvPr/>
          </p:nvSpPr>
          <p:spPr bwMode="auto">
            <a:xfrm>
              <a:off x="664" y="2692"/>
              <a:ext cx="1024" cy="1012"/>
            </a:xfrm>
            <a:prstGeom prst="ellips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0550" name="Freeform 16"/>
            <p:cNvSpPr>
              <a:spLocks/>
            </p:cNvSpPr>
            <p:nvPr/>
          </p:nvSpPr>
          <p:spPr bwMode="auto">
            <a:xfrm>
              <a:off x="1188" y="2640"/>
              <a:ext cx="637" cy="601"/>
            </a:xfrm>
            <a:custGeom>
              <a:avLst/>
              <a:gdLst>
                <a:gd name="T0" fmla="*/ 12 w 637"/>
                <a:gd name="T1" fmla="*/ 24 h 601"/>
                <a:gd name="T2" fmla="*/ 12 w 637"/>
                <a:gd name="T3" fmla="*/ 72 h 601"/>
                <a:gd name="T4" fmla="*/ 12 w 637"/>
                <a:gd name="T5" fmla="*/ 120 h 601"/>
                <a:gd name="T6" fmla="*/ 36 w 637"/>
                <a:gd name="T7" fmla="*/ 144 h 601"/>
                <a:gd name="T8" fmla="*/ 96 w 637"/>
                <a:gd name="T9" fmla="*/ 168 h 601"/>
                <a:gd name="T10" fmla="*/ 144 w 637"/>
                <a:gd name="T11" fmla="*/ 192 h 601"/>
                <a:gd name="T12" fmla="*/ 192 w 637"/>
                <a:gd name="T13" fmla="*/ 204 h 601"/>
                <a:gd name="T14" fmla="*/ 240 w 637"/>
                <a:gd name="T15" fmla="*/ 228 h 601"/>
                <a:gd name="T16" fmla="*/ 288 w 637"/>
                <a:gd name="T17" fmla="*/ 264 h 601"/>
                <a:gd name="T18" fmla="*/ 336 w 637"/>
                <a:gd name="T19" fmla="*/ 300 h 601"/>
                <a:gd name="T20" fmla="*/ 360 w 637"/>
                <a:gd name="T21" fmla="*/ 348 h 601"/>
                <a:gd name="T22" fmla="*/ 384 w 637"/>
                <a:gd name="T23" fmla="*/ 396 h 601"/>
                <a:gd name="T24" fmla="*/ 420 w 637"/>
                <a:gd name="T25" fmla="*/ 432 h 601"/>
                <a:gd name="T26" fmla="*/ 444 w 637"/>
                <a:gd name="T27" fmla="*/ 480 h 601"/>
                <a:gd name="T28" fmla="*/ 456 w 637"/>
                <a:gd name="T29" fmla="*/ 528 h 601"/>
                <a:gd name="T30" fmla="*/ 456 w 637"/>
                <a:gd name="T31" fmla="*/ 576 h 601"/>
                <a:gd name="T32" fmla="*/ 480 w 637"/>
                <a:gd name="T33" fmla="*/ 600 h 601"/>
                <a:gd name="T34" fmla="*/ 528 w 637"/>
                <a:gd name="T35" fmla="*/ 600 h 601"/>
                <a:gd name="T36" fmla="*/ 588 w 637"/>
                <a:gd name="T37" fmla="*/ 600 h 601"/>
                <a:gd name="T38" fmla="*/ 636 w 637"/>
                <a:gd name="T39" fmla="*/ 600 h 601"/>
                <a:gd name="T40" fmla="*/ 624 w 637"/>
                <a:gd name="T41" fmla="*/ 552 h 601"/>
                <a:gd name="T42" fmla="*/ 612 w 637"/>
                <a:gd name="T43" fmla="*/ 504 h 601"/>
                <a:gd name="T44" fmla="*/ 588 w 637"/>
                <a:gd name="T45" fmla="*/ 456 h 601"/>
                <a:gd name="T46" fmla="*/ 564 w 637"/>
                <a:gd name="T47" fmla="*/ 408 h 601"/>
                <a:gd name="T48" fmla="*/ 540 w 637"/>
                <a:gd name="T49" fmla="*/ 360 h 601"/>
                <a:gd name="T50" fmla="*/ 504 w 637"/>
                <a:gd name="T51" fmla="*/ 312 h 601"/>
                <a:gd name="T52" fmla="*/ 492 w 637"/>
                <a:gd name="T53" fmla="*/ 264 h 601"/>
                <a:gd name="T54" fmla="*/ 456 w 637"/>
                <a:gd name="T55" fmla="*/ 228 h 601"/>
                <a:gd name="T56" fmla="*/ 420 w 637"/>
                <a:gd name="T57" fmla="*/ 192 h 601"/>
                <a:gd name="T58" fmla="*/ 384 w 637"/>
                <a:gd name="T59" fmla="*/ 156 h 601"/>
                <a:gd name="T60" fmla="*/ 348 w 637"/>
                <a:gd name="T61" fmla="*/ 120 h 601"/>
                <a:gd name="T62" fmla="*/ 300 w 637"/>
                <a:gd name="T63" fmla="*/ 96 h 601"/>
                <a:gd name="T64" fmla="*/ 252 w 637"/>
                <a:gd name="T65" fmla="*/ 72 h 601"/>
                <a:gd name="T66" fmla="*/ 204 w 637"/>
                <a:gd name="T67" fmla="*/ 48 h 601"/>
                <a:gd name="T68" fmla="*/ 156 w 637"/>
                <a:gd name="T69" fmla="*/ 36 h 601"/>
                <a:gd name="T70" fmla="*/ 108 w 637"/>
                <a:gd name="T71" fmla="*/ 24 h 601"/>
                <a:gd name="T72" fmla="*/ 60 w 637"/>
                <a:gd name="T73" fmla="*/ 0 h 601"/>
                <a:gd name="T74" fmla="*/ 12 w 637"/>
                <a:gd name="T75" fmla="*/ 0 h 6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37"/>
                <a:gd name="T115" fmla="*/ 0 h 601"/>
                <a:gd name="T116" fmla="*/ 637 w 637"/>
                <a:gd name="T117" fmla="*/ 601 h 6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37" h="601">
                  <a:moveTo>
                    <a:pt x="0" y="0"/>
                  </a:moveTo>
                  <a:lnTo>
                    <a:pt x="12" y="24"/>
                  </a:lnTo>
                  <a:lnTo>
                    <a:pt x="12" y="48"/>
                  </a:lnTo>
                  <a:lnTo>
                    <a:pt x="12" y="72"/>
                  </a:lnTo>
                  <a:lnTo>
                    <a:pt x="12" y="96"/>
                  </a:lnTo>
                  <a:lnTo>
                    <a:pt x="12" y="120"/>
                  </a:lnTo>
                  <a:lnTo>
                    <a:pt x="12" y="144"/>
                  </a:lnTo>
                  <a:lnTo>
                    <a:pt x="36" y="144"/>
                  </a:lnTo>
                  <a:lnTo>
                    <a:pt x="72" y="156"/>
                  </a:lnTo>
                  <a:lnTo>
                    <a:pt x="96" y="168"/>
                  </a:lnTo>
                  <a:lnTo>
                    <a:pt x="120" y="180"/>
                  </a:lnTo>
                  <a:lnTo>
                    <a:pt x="144" y="192"/>
                  </a:lnTo>
                  <a:lnTo>
                    <a:pt x="168" y="192"/>
                  </a:lnTo>
                  <a:lnTo>
                    <a:pt x="192" y="204"/>
                  </a:lnTo>
                  <a:lnTo>
                    <a:pt x="216" y="216"/>
                  </a:lnTo>
                  <a:lnTo>
                    <a:pt x="240" y="228"/>
                  </a:lnTo>
                  <a:lnTo>
                    <a:pt x="264" y="240"/>
                  </a:lnTo>
                  <a:lnTo>
                    <a:pt x="288" y="264"/>
                  </a:lnTo>
                  <a:lnTo>
                    <a:pt x="312" y="288"/>
                  </a:lnTo>
                  <a:lnTo>
                    <a:pt x="336" y="300"/>
                  </a:lnTo>
                  <a:lnTo>
                    <a:pt x="348" y="324"/>
                  </a:lnTo>
                  <a:lnTo>
                    <a:pt x="360" y="348"/>
                  </a:lnTo>
                  <a:lnTo>
                    <a:pt x="372" y="372"/>
                  </a:lnTo>
                  <a:lnTo>
                    <a:pt x="384" y="396"/>
                  </a:lnTo>
                  <a:lnTo>
                    <a:pt x="408" y="408"/>
                  </a:lnTo>
                  <a:lnTo>
                    <a:pt x="420" y="432"/>
                  </a:lnTo>
                  <a:lnTo>
                    <a:pt x="432" y="456"/>
                  </a:lnTo>
                  <a:lnTo>
                    <a:pt x="444" y="480"/>
                  </a:lnTo>
                  <a:lnTo>
                    <a:pt x="456" y="504"/>
                  </a:lnTo>
                  <a:lnTo>
                    <a:pt x="456" y="528"/>
                  </a:lnTo>
                  <a:lnTo>
                    <a:pt x="456" y="552"/>
                  </a:lnTo>
                  <a:lnTo>
                    <a:pt x="456" y="576"/>
                  </a:lnTo>
                  <a:lnTo>
                    <a:pt x="456" y="600"/>
                  </a:lnTo>
                  <a:lnTo>
                    <a:pt x="480" y="600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64" y="600"/>
                  </a:lnTo>
                  <a:lnTo>
                    <a:pt x="588" y="600"/>
                  </a:lnTo>
                  <a:lnTo>
                    <a:pt x="612" y="600"/>
                  </a:lnTo>
                  <a:lnTo>
                    <a:pt x="636" y="600"/>
                  </a:lnTo>
                  <a:lnTo>
                    <a:pt x="636" y="576"/>
                  </a:lnTo>
                  <a:lnTo>
                    <a:pt x="624" y="552"/>
                  </a:lnTo>
                  <a:lnTo>
                    <a:pt x="624" y="528"/>
                  </a:lnTo>
                  <a:lnTo>
                    <a:pt x="612" y="504"/>
                  </a:lnTo>
                  <a:lnTo>
                    <a:pt x="600" y="480"/>
                  </a:lnTo>
                  <a:lnTo>
                    <a:pt x="588" y="456"/>
                  </a:lnTo>
                  <a:lnTo>
                    <a:pt x="576" y="432"/>
                  </a:lnTo>
                  <a:lnTo>
                    <a:pt x="564" y="408"/>
                  </a:lnTo>
                  <a:lnTo>
                    <a:pt x="552" y="384"/>
                  </a:lnTo>
                  <a:lnTo>
                    <a:pt x="540" y="360"/>
                  </a:lnTo>
                  <a:lnTo>
                    <a:pt x="516" y="336"/>
                  </a:lnTo>
                  <a:lnTo>
                    <a:pt x="504" y="312"/>
                  </a:lnTo>
                  <a:lnTo>
                    <a:pt x="504" y="288"/>
                  </a:lnTo>
                  <a:lnTo>
                    <a:pt x="492" y="264"/>
                  </a:lnTo>
                  <a:lnTo>
                    <a:pt x="468" y="252"/>
                  </a:lnTo>
                  <a:lnTo>
                    <a:pt x="456" y="228"/>
                  </a:lnTo>
                  <a:lnTo>
                    <a:pt x="432" y="216"/>
                  </a:lnTo>
                  <a:lnTo>
                    <a:pt x="420" y="192"/>
                  </a:lnTo>
                  <a:lnTo>
                    <a:pt x="408" y="168"/>
                  </a:lnTo>
                  <a:lnTo>
                    <a:pt x="384" y="156"/>
                  </a:lnTo>
                  <a:lnTo>
                    <a:pt x="372" y="132"/>
                  </a:lnTo>
                  <a:lnTo>
                    <a:pt x="348" y="120"/>
                  </a:lnTo>
                  <a:lnTo>
                    <a:pt x="324" y="108"/>
                  </a:lnTo>
                  <a:lnTo>
                    <a:pt x="300" y="96"/>
                  </a:lnTo>
                  <a:lnTo>
                    <a:pt x="276" y="84"/>
                  </a:lnTo>
                  <a:lnTo>
                    <a:pt x="252" y="72"/>
                  </a:lnTo>
                  <a:lnTo>
                    <a:pt x="228" y="60"/>
                  </a:lnTo>
                  <a:lnTo>
                    <a:pt x="204" y="48"/>
                  </a:lnTo>
                  <a:lnTo>
                    <a:pt x="180" y="36"/>
                  </a:lnTo>
                  <a:lnTo>
                    <a:pt x="156" y="36"/>
                  </a:lnTo>
                  <a:lnTo>
                    <a:pt x="132" y="24"/>
                  </a:lnTo>
                  <a:lnTo>
                    <a:pt x="108" y="24"/>
                  </a:lnTo>
                  <a:lnTo>
                    <a:pt x="84" y="12"/>
                  </a:lnTo>
                  <a:lnTo>
                    <a:pt x="60" y="0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50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041" name="Rectangle 17"/>
            <p:cNvSpPr>
              <a:spLocks noChangeArrowheads="1"/>
            </p:cNvSpPr>
            <p:nvPr/>
          </p:nvSpPr>
          <p:spPr bwMode="auto">
            <a:xfrm>
              <a:off x="877" y="2722"/>
              <a:ext cx="1162" cy="74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sz="7200">
                  <a:solidFill>
                    <a:srgbClr val="51DC00"/>
                  </a:solidFill>
                  <a:latin typeface="Limon R1" charset="0"/>
                </a:rPr>
                <a:t>G</a:t>
              </a:r>
              <a:r>
                <a:rPr lang="en-US" sz="3600">
                  <a:solidFill>
                    <a:srgbClr val="51DC00"/>
                  </a:solidFill>
                  <a:latin typeface="Times" charset="0"/>
                </a:rPr>
                <a:t> </a:t>
              </a:r>
              <a:r>
                <a:rPr lang="en-US" sz="4400" b="1">
                  <a:solidFill>
                    <a:schemeClr val="tx2"/>
                  </a:solidFill>
                  <a:latin typeface="Limon S1" charset="0"/>
                </a:rPr>
                <a:t>sþ  Qø</a:t>
              </a:r>
              <a:endParaRPr lang="en-US" sz="3600">
                <a:solidFill>
                  <a:schemeClr val="tx2"/>
                </a:solidFill>
                <a:latin typeface="Limon S1" charset="0"/>
              </a:endParaRPr>
            </a:p>
          </p:txBody>
        </p:sp>
      </p:grpSp>
      <p:sp>
        <p:nvSpPr>
          <p:cNvPr id="20492" name="Rectangle 20"/>
          <p:cNvSpPr>
            <a:spLocks noChangeArrowheads="1"/>
          </p:cNvSpPr>
          <p:nvPr/>
        </p:nvSpPr>
        <p:spPr bwMode="auto">
          <a:xfrm>
            <a:off x="409575" y="581025"/>
            <a:ext cx="1171575" cy="108267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0493" name="Rectangle 75"/>
          <p:cNvSpPr>
            <a:spLocks noChangeArrowheads="1"/>
          </p:cNvSpPr>
          <p:nvPr/>
        </p:nvSpPr>
        <p:spPr bwMode="auto">
          <a:xfrm>
            <a:off x="508000" y="254000"/>
            <a:ext cx="71120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>
                <a:solidFill>
                  <a:schemeClr val="tx2"/>
                </a:solidFill>
                <a:latin typeface="Limon R1" charset="0"/>
              </a:rPr>
              <a:t>7</a:t>
            </a:r>
          </a:p>
        </p:txBody>
      </p:sp>
      <p:grpSp>
        <p:nvGrpSpPr>
          <p:cNvPr id="20494" name="Group 131"/>
          <p:cNvGrpSpPr>
            <a:grpSpLocks/>
          </p:cNvGrpSpPr>
          <p:nvPr/>
        </p:nvGrpSpPr>
        <p:grpSpPr bwMode="auto">
          <a:xfrm>
            <a:off x="2028825" y="1214438"/>
            <a:ext cx="5954713" cy="4767262"/>
            <a:chOff x="1278" y="765"/>
            <a:chExt cx="3751" cy="3003"/>
          </a:xfrm>
        </p:grpSpPr>
        <p:sp>
          <p:nvSpPr>
            <p:cNvPr id="20497" name="AutoShape 78"/>
            <p:cNvSpPr>
              <a:spLocks noChangeArrowheads="1"/>
            </p:cNvSpPr>
            <p:nvPr/>
          </p:nvSpPr>
          <p:spPr bwMode="auto">
            <a:xfrm>
              <a:off x="1279" y="765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8" name="Rectangle 79"/>
            <p:cNvSpPr>
              <a:spLocks noChangeArrowheads="1"/>
            </p:cNvSpPr>
            <p:nvPr/>
          </p:nvSpPr>
          <p:spPr bwMode="auto">
            <a:xfrm>
              <a:off x="1278" y="1048"/>
              <a:ext cx="1945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Rectangle 80"/>
            <p:cNvSpPr>
              <a:spLocks noChangeArrowheads="1"/>
            </p:cNvSpPr>
            <p:nvPr/>
          </p:nvSpPr>
          <p:spPr bwMode="auto">
            <a:xfrm>
              <a:off x="1297" y="1035"/>
              <a:ext cx="784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0" name="Rectangle 81"/>
            <p:cNvSpPr>
              <a:spLocks noChangeArrowheads="1"/>
            </p:cNvSpPr>
            <p:nvPr/>
          </p:nvSpPr>
          <p:spPr bwMode="auto">
            <a:xfrm>
              <a:off x="1866" y="1036"/>
              <a:ext cx="543" cy="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06" name="Rectangle 82"/>
            <p:cNvSpPr>
              <a:spLocks noChangeArrowheads="1"/>
            </p:cNvSpPr>
            <p:nvPr/>
          </p:nvSpPr>
          <p:spPr bwMode="auto">
            <a:xfrm>
              <a:off x="1448" y="794"/>
              <a:ext cx="159" cy="23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accent2"/>
                  </a:solidFill>
                  <a:latin typeface="Helvetica" charset="0"/>
                </a:rPr>
                <a:t>   </a:t>
              </a:r>
              <a:endParaRPr lang="en-US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13107" name="Rectangle 83"/>
            <p:cNvSpPr>
              <a:spLocks noChangeArrowheads="1"/>
            </p:cNvSpPr>
            <p:nvPr/>
          </p:nvSpPr>
          <p:spPr bwMode="auto">
            <a:xfrm>
              <a:off x="1640" y="780"/>
              <a:ext cx="421" cy="26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karbegáIt</a:t>
              </a:r>
              <a:endPara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S1" charset="0"/>
              </a:endParaRPr>
            </a:p>
          </p:txBody>
        </p:sp>
        <p:sp>
          <p:nvSpPr>
            <p:cNvPr id="20503" name="AutoShape 84"/>
            <p:cNvSpPr>
              <a:spLocks noChangeArrowheads="1"/>
            </p:cNvSpPr>
            <p:nvPr/>
          </p:nvSpPr>
          <p:spPr bwMode="auto">
            <a:xfrm>
              <a:off x="1482" y="994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Rectangle 85"/>
            <p:cNvSpPr>
              <a:spLocks noChangeArrowheads="1"/>
            </p:cNvSpPr>
            <p:nvPr/>
          </p:nvSpPr>
          <p:spPr bwMode="auto">
            <a:xfrm>
              <a:off x="1493" y="1233"/>
              <a:ext cx="1944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Rectangle 86"/>
            <p:cNvSpPr>
              <a:spLocks noChangeArrowheads="1"/>
            </p:cNvSpPr>
            <p:nvPr/>
          </p:nvSpPr>
          <p:spPr bwMode="auto">
            <a:xfrm>
              <a:off x="1496" y="1264"/>
              <a:ext cx="783" cy="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Rectangle 87"/>
            <p:cNvSpPr>
              <a:spLocks noChangeArrowheads="1"/>
            </p:cNvSpPr>
            <p:nvPr/>
          </p:nvSpPr>
          <p:spPr bwMode="auto">
            <a:xfrm>
              <a:off x="2081" y="1264"/>
              <a:ext cx="542" cy="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7" name="Rectangle 88"/>
            <p:cNvSpPr>
              <a:spLocks noChangeArrowheads="1"/>
            </p:cNvSpPr>
            <p:nvPr/>
          </p:nvSpPr>
          <p:spPr bwMode="auto">
            <a:xfrm>
              <a:off x="1806" y="1005"/>
              <a:ext cx="403" cy="26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G½R)ahaM </a:t>
              </a:r>
            </a:p>
          </p:txBody>
        </p:sp>
        <p:sp>
          <p:nvSpPr>
            <p:cNvPr id="20508" name="AutoShape 89"/>
            <p:cNvSpPr>
              <a:spLocks noChangeArrowheads="1"/>
            </p:cNvSpPr>
            <p:nvPr/>
          </p:nvSpPr>
          <p:spPr bwMode="auto">
            <a:xfrm>
              <a:off x="1673" y="1213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Rectangle 90"/>
            <p:cNvSpPr>
              <a:spLocks noChangeArrowheads="1"/>
            </p:cNvSpPr>
            <p:nvPr/>
          </p:nvSpPr>
          <p:spPr bwMode="auto">
            <a:xfrm>
              <a:off x="1672" y="1505"/>
              <a:ext cx="1944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0" name="Rectangle 91"/>
            <p:cNvSpPr>
              <a:spLocks noChangeArrowheads="1"/>
            </p:cNvSpPr>
            <p:nvPr/>
          </p:nvSpPr>
          <p:spPr bwMode="auto">
            <a:xfrm>
              <a:off x="1680" y="1483"/>
              <a:ext cx="783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1" name="Rectangle 92"/>
            <p:cNvSpPr>
              <a:spLocks noChangeArrowheads="1"/>
            </p:cNvSpPr>
            <p:nvPr/>
          </p:nvSpPr>
          <p:spPr bwMode="auto">
            <a:xfrm>
              <a:off x="2259" y="1484"/>
              <a:ext cx="543" cy="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2" name="Rectangle 93"/>
            <p:cNvSpPr>
              <a:spLocks noChangeArrowheads="1"/>
            </p:cNvSpPr>
            <p:nvPr/>
          </p:nvSpPr>
          <p:spPr bwMode="auto">
            <a:xfrm>
              <a:off x="1971" y="1229"/>
              <a:ext cx="361" cy="26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y:UEsb </a:t>
              </a:r>
            </a:p>
          </p:txBody>
        </p:sp>
        <p:sp>
          <p:nvSpPr>
            <p:cNvPr id="20513" name="AutoShape 94"/>
            <p:cNvSpPr>
              <a:spLocks noChangeArrowheads="1"/>
            </p:cNvSpPr>
            <p:nvPr/>
          </p:nvSpPr>
          <p:spPr bwMode="auto">
            <a:xfrm>
              <a:off x="1869" y="1432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4" name="Rectangle 95"/>
            <p:cNvSpPr>
              <a:spLocks noChangeArrowheads="1"/>
            </p:cNvSpPr>
            <p:nvPr/>
          </p:nvSpPr>
          <p:spPr bwMode="auto">
            <a:xfrm>
              <a:off x="1865" y="1724"/>
              <a:ext cx="1944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5" name="Rectangle 96"/>
            <p:cNvSpPr>
              <a:spLocks noChangeArrowheads="1"/>
            </p:cNvSpPr>
            <p:nvPr/>
          </p:nvSpPr>
          <p:spPr bwMode="auto">
            <a:xfrm>
              <a:off x="1879" y="1702"/>
              <a:ext cx="783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6" name="Rectangle 97"/>
            <p:cNvSpPr>
              <a:spLocks noChangeArrowheads="1"/>
            </p:cNvSpPr>
            <p:nvPr/>
          </p:nvSpPr>
          <p:spPr bwMode="auto">
            <a:xfrm>
              <a:off x="2464" y="1703"/>
              <a:ext cx="543" cy="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7" name="Rectangle 98"/>
            <p:cNvSpPr>
              <a:spLocks noChangeArrowheads="1"/>
            </p:cNvSpPr>
            <p:nvPr/>
          </p:nvSpPr>
          <p:spPr bwMode="auto">
            <a:xfrm>
              <a:off x="2243" y="1456"/>
              <a:ext cx="256" cy="26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m:Ues </a:t>
              </a:r>
            </a:p>
          </p:txBody>
        </p:sp>
        <p:sp>
          <p:nvSpPr>
            <p:cNvPr id="20518" name="AutoShape 99"/>
            <p:cNvSpPr>
              <a:spLocks noChangeArrowheads="1"/>
            </p:cNvSpPr>
            <p:nvPr/>
          </p:nvSpPr>
          <p:spPr bwMode="auto">
            <a:xfrm>
              <a:off x="2102" y="1655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9" name="Rectangle 100"/>
            <p:cNvSpPr>
              <a:spLocks noChangeArrowheads="1"/>
            </p:cNvSpPr>
            <p:nvPr/>
          </p:nvSpPr>
          <p:spPr bwMode="auto">
            <a:xfrm>
              <a:off x="2101" y="1947"/>
              <a:ext cx="1944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0" name="Rectangle 101"/>
            <p:cNvSpPr>
              <a:spLocks noChangeArrowheads="1"/>
            </p:cNvSpPr>
            <p:nvPr/>
          </p:nvSpPr>
          <p:spPr bwMode="auto">
            <a:xfrm>
              <a:off x="2120" y="1925"/>
              <a:ext cx="784" cy="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1" name="Rectangle 102"/>
            <p:cNvSpPr>
              <a:spLocks noChangeArrowheads="1"/>
            </p:cNvSpPr>
            <p:nvPr/>
          </p:nvSpPr>
          <p:spPr bwMode="auto">
            <a:xfrm>
              <a:off x="2689" y="1926"/>
              <a:ext cx="543" cy="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2" name="Rectangle 103"/>
            <p:cNvSpPr>
              <a:spLocks noChangeArrowheads="1"/>
            </p:cNvSpPr>
            <p:nvPr/>
          </p:nvSpPr>
          <p:spPr bwMode="auto">
            <a:xfrm>
              <a:off x="2457" y="1671"/>
              <a:ext cx="284" cy="26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y:UesV </a:t>
              </a:r>
            </a:p>
          </p:txBody>
        </p:sp>
        <p:sp>
          <p:nvSpPr>
            <p:cNvPr id="20523" name="AutoShape 104"/>
            <p:cNvSpPr>
              <a:spLocks noChangeArrowheads="1"/>
            </p:cNvSpPr>
            <p:nvPr/>
          </p:nvSpPr>
          <p:spPr bwMode="auto">
            <a:xfrm>
              <a:off x="2287" y="1877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4" name="Rectangle 105"/>
            <p:cNvSpPr>
              <a:spLocks noChangeArrowheads="1"/>
            </p:cNvSpPr>
            <p:nvPr/>
          </p:nvSpPr>
          <p:spPr bwMode="auto">
            <a:xfrm>
              <a:off x="2280" y="2169"/>
              <a:ext cx="1944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5" name="Rectangle 106"/>
            <p:cNvSpPr>
              <a:spLocks noChangeArrowheads="1"/>
            </p:cNvSpPr>
            <p:nvPr/>
          </p:nvSpPr>
          <p:spPr bwMode="auto">
            <a:xfrm>
              <a:off x="2305" y="2147"/>
              <a:ext cx="784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6" name="Rectangle 107"/>
            <p:cNvSpPr>
              <a:spLocks noChangeArrowheads="1"/>
            </p:cNvSpPr>
            <p:nvPr/>
          </p:nvSpPr>
          <p:spPr bwMode="auto">
            <a:xfrm>
              <a:off x="2879" y="2148"/>
              <a:ext cx="543" cy="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7" name="Rectangle 108"/>
            <p:cNvSpPr>
              <a:spLocks noChangeArrowheads="1"/>
            </p:cNvSpPr>
            <p:nvPr/>
          </p:nvSpPr>
          <p:spPr bwMode="auto">
            <a:xfrm>
              <a:off x="2474" y="1893"/>
              <a:ext cx="646" cy="26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GnaFibetyü </a:t>
              </a:r>
            </a:p>
          </p:txBody>
        </p:sp>
        <p:sp>
          <p:nvSpPr>
            <p:cNvPr id="20528" name="AutoShape 109"/>
            <p:cNvSpPr>
              <a:spLocks noChangeArrowheads="1"/>
            </p:cNvSpPr>
            <p:nvPr/>
          </p:nvSpPr>
          <p:spPr bwMode="auto">
            <a:xfrm>
              <a:off x="2472" y="2097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29" name="Rectangle 110"/>
            <p:cNvSpPr>
              <a:spLocks noChangeArrowheads="1"/>
            </p:cNvSpPr>
            <p:nvPr/>
          </p:nvSpPr>
          <p:spPr bwMode="auto">
            <a:xfrm>
              <a:off x="2465" y="2390"/>
              <a:ext cx="1944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0" name="Rectangle 111"/>
            <p:cNvSpPr>
              <a:spLocks noChangeArrowheads="1"/>
            </p:cNvSpPr>
            <p:nvPr/>
          </p:nvSpPr>
          <p:spPr bwMode="auto">
            <a:xfrm>
              <a:off x="2479" y="2367"/>
              <a:ext cx="783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1" name="Rectangle 112"/>
            <p:cNvSpPr>
              <a:spLocks noChangeArrowheads="1"/>
            </p:cNvSpPr>
            <p:nvPr/>
          </p:nvSpPr>
          <p:spPr bwMode="auto">
            <a:xfrm>
              <a:off x="3064" y="2368"/>
              <a:ext cx="543" cy="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2" name="Rectangle 113"/>
            <p:cNvSpPr>
              <a:spLocks noChangeArrowheads="1"/>
            </p:cNvSpPr>
            <p:nvPr/>
          </p:nvSpPr>
          <p:spPr bwMode="auto">
            <a:xfrm>
              <a:off x="2845" y="2112"/>
              <a:ext cx="243" cy="26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esþc </a:t>
              </a:r>
            </a:p>
          </p:txBody>
        </p:sp>
        <p:sp>
          <p:nvSpPr>
            <p:cNvPr id="20533" name="AutoShape 114"/>
            <p:cNvSpPr>
              <a:spLocks noChangeArrowheads="1"/>
            </p:cNvSpPr>
            <p:nvPr/>
          </p:nvSpPr>
          <p:spPr bwMode="auto">
            <a:xfrm>
              <a:off x="2675" y="2317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4" name="Rectangle 115"/>
            <p:cNvSpPr>
              <a:spLocks noChangeArrowheads="1"/>
            </p:cNvSpPr>
            <p:nvPr/>
          </p:nvSpPr>
          <p:spPr bwMode="auto">
            <a:xfrm>
              <a:off x="2679" y="2609"/>
              <a:ext cx="1944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5" name="Rectangle 116"/>
            <p:cNvSpPr>
              <a:spLocks noChangeArrowheads="1"/>
            </p:cNvSpPr>
            <p:nvPr/>
          </p:nvSpPr>
          <p:spPr bwMode="auto">
            <a:xfrm>
              <a:off x="2682" y="2587"/>
              <a:ext cx="783" cy="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6" name="Rectangle 117"/>
            <p:cNvSpPr>
              <a:spLocks noChangeArrowheads="1"/>
            </p:cNvSpPr>
            <p:nvPr/>
          </p:nvSpPr>
          <p:spPr bwMode="auto">
            <a:xfrm>
              <a:off x="3266" y="2588"/>
              <a:ext cx="543" cy="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7" name="Rectangle 118"/>
            <p:cNvSpPr>
              <a:spLocks noChangeArrowheads="1"/>
            </p:cNvSpPr>
            <p:nvPr/>
          </p:nvSpPr>
          <p:spPr bwMode="auto">
            <a:xfrm>
              <a:off x="2794" y="2337"/>
              <a:ext cx="766" cy="26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RKacab;CaeQøIy </a:t>
              </a:r>
            </a:p>
          </p:txBody>
        </p:sp>
        <p:sp>
          <p:nvSpPr>
            <p:cNvPr id="20538" name="AutoShape 119"/>
            <p:cNvSpPr>
              <a:spLocks noChangeArrowheads="1"/>
            </p:cNvSpPr>
            <p:nvPr/>
          </p:nvSpPr>
          <p:spPr bwMode="auto">
            <a:xfrm>
              <a:off x="2864" y="2543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39" name="Rectangle 120"/>
            <p:cNvSpPr>
              <a:spLocks noChangeArrowheads="1"/>
            </p:cNvSpPr>
            <p:nvPr/>
          </p:nvSpPr>
          <p:spPr bwMode="auto">
            <a:xfrm>
              <a:off x="2863" y="2835"/>
              <a:ext cx="1944" cy="70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40" name="Rectangle 121"/>
            <p:cNvSpPr>
              <a:spLocks noChangeArrowheads="1"/>
            </p:cNvSpPr>
            <p:nvPr/>
          </p:nvSpPr>
          <p:spPr bwMode="auto">
            <a:xfrm>
              <a:off x="2874" y="2813"/>
              <a:ext cx="783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41" name="Rectangle 122"/>
            <p:cNvSpPr>
              <a:spLocks noChangeArrowheads="1"/>
            </p:cNvSpPr>
            <p:nvPr/>
          </p:nvSpPr>
          <p:spPr bwMode="auto">
            <a:xfrm>
              <a:off x="3459" y="2814"/>
              <a:ext cx="543" cy="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42" name="Rectangle 123"/>
            <p:cNvSpPr>
              <a:spLocks noChangeArrowheads="1"/>
            </p:cNvSpPr>
            <p:nvPr/>
          </p:nvSpPr>
          <p:spPr bwMode="auto">
            <a:xfrm>
              <a:off x="3076" y="2563"/>
              <a:ext cx="573" cy="26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>
                  <a:solidFill>
                    <a:schemeClr val="accent2"/>
                  </a:solidFill>
                  <a:latin typeface="Limon S1" charset="0"/>
                </a:rPr>
                <a:t>RKas¶b;s¶at; </a:t>
              </a:r>
            </a:p>
          </p:txBody>
        </p:sp>
        <p:sp>
          <p:nvSpPr>
            <p:cNvPr id="20543" name="AutoShape 124"/>
            <p:cNvSpPr>
              <a:spLocks noChangeArrowheads="1"/>
            </p:cNvSpPr>
            <p:nvPr/>
          </p:nvSpPr>
          <p:spPr bwMode="auto">
            <a:xfrm>
              <a:off x="3074" y="2773"/>
              <a:ext cx="1143" cy="387"/>
            </a:xfrm>
            <a:prstGeom prst="roundRect">
              <a:avLst>
                <a:gd name="adj" fmla="val 10727"/>
              </a:avLst>
            </a:prstGeom>
            <a:solidFill>
              <a:srgbClr val="FFFF00"/>
            </a:solidFill>
            <a:ln w="3810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149" name="Rectangle 125"/>
            <p:cNvSpPr>
              <a:spLocks noChangeArrowheads="1"/>
            </p:cNvSpPr>
            <p:nvPr/>
          </p:nvSpPr>
          <p:spPr bwMode="auto">
            <a:xfrm>
              <a:off x="3227" y="2780"/>
              <a:ext cx="159" cy="23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accent1"/>
                  </a:solidFill>
                  <a:latin typeface="Helvetica" charset="0"/>
                </a:rPr>
                <a:t>   </a:t>
              </a:r>
              <a:endParaRPr lang="en-US" sz="24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513150" name="Rectangle 126"/>
            <p:cNvSpPr>
              <a:spLocks noChangeArrowheads="1"/>
            </p:cNvSpPr>
            <p:nvPr/>
          </p:nvSpPr>
          <p:spPr bwMode="auto">
            <a:xfrm>
              <a:off x="3628" y="2773"/>
              <a:ext cx="0" cy="384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endParaRPr lang="en-US" sz="40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R1" pitchFamily="2" charset="0"/>
                <a:ea typeface="+mn-ea"/>
                <a:cs typeface="+mn-cs"/>
              </a:endParaRPr>
            </a:p>
          </p:txBody>
        </p:sp>
        <p:sp>
          <p:nvSpPr>
            <p:cNvPr id="20546" name="Rectangle 127"/>
            <p:cNvSpPr>
              <a:spLocks noChangeArrowheads="1"/>
            </p:cNvSpPr>
            <p:nvPr/>
          </p:nvSpPr>
          <p:spPr bwMode="auto">
            <a:xfrm>
              <a:off x="3084" y="3065"/>
              <a:ext cx="1945" cy="70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47" name="Rectangle 128"/>
            <p:cNvSpPr>
              <a:spLocks noChangeArrowheads="1"/>
            </p:cNvSpPr>
            <p:nvPr/>
          </p:nvSpPr>
          <p:spPr bwMode="auto">
            <a:xfrm>
              <a:off x="3093" y="3043"/>
              <a:ext cx="783" cy="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48" name="Rectangle 129"/>
            <p:cNvSpPr>
              <a:spLocks noChangeArrowheads="1"/>
            </p:cNvSpPr>
            <p:nvPr/>
          </p:nvSpPr>
          <p:spPr bwMode="auto">
            <a:xfrm>
              <a:off x="3661" y="3044"/>
              <a:ext cx="543" cy="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027" name="AutoShape 3"/>
          <p:cNvSpPr>
            <a:spLocks noChangeArrowheads="1"/>
          </p:cNvSpPr>
          <p:nvPr/>
        </p:nvSpPr>
        <p:spPr bwMode="auto">
          <a:xfrm rot="-1440000">
            <a:off x="2286000" y="2952750"/>
            <a:ext cx="1573213" cy="660400"/>
          </a:xfrm>
          <a:prstGeom prst="rightArrow">
            <a:avLst>
              <a:gd name="adj1" fmla="val 75000"/>
              <a:gd name="adj2" fmla="val 119122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6" name="Text Box 130"/>
          <p:cNvSpPr txBox="1">
            <a:spLocks noChangeArrowheads="1"/>
          </p:cNvSpPr>
          <p:nvPr/>
        </p:nvSpPr>
        <p:spPr bwMode="auto">
          <a:xfrm>
            <a:off x="4979988" y="4452938"/>
            <a:ext cx="1614487" cy="7016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solidFill>
                  <a:schemeClr val="accent2"/>
                </a:solidFill>
                <a:latin typeface="Limon R1" charset="0"/>
              </a:rPr>
              <a:t>RBHeys</a:t>
            </a:r>
            <a:r>
              <a:rPr lang="ja-JP" altLang="en-US" sz="4000">
                <a:solidFill>
                  <a:schemeClr val="accent2"/>
                </a:solidFill>
                <a:latin typeface="Limon R1" charset="0"/>
              </a:rPr>
              <a:t>‘</a:t>
            </a:r>
            <a:r>
              <a:rPr lang="en-US" sz="4000">
                <a:solidFill>
                  <a:schemeClr val="accent2"/>
                </a:solidFill>
                <a:latin typeface="Limon R1" charset="0"/>
              </a:rPr>
              <a:t>Uv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908175" y="747713"/>
            <a:ext cx="6454775" cy="52800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3" name="Rectangle 4"/>
          <p:cNvSpPr>
            <a:spLocks noChangeArrowheads="1"/>
          </p:cNvSpPr>
          <p:nvPr/>
        </p:nvSpPr>
        <p:spPr bwMode="auto">
          <a:xfrm>
            <a:off x="1905000" y="685800"/>
            <a:ext cx="6629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Freeform 104"/>
          <p:cNvSpPr>
            <a:spLocks/>
          </p:cNvSpPr>
          <p:nvPr/>
        </p:nvSpPr>
        <p:spPr bwMode="auto">
          <a:xfrm>
            <a:off x="1905000" y="700088"/>
            <a:ext cx="2513013" cy="3132137"/>
          </a:xfrm>
          <a:custGeom>
            <a:avLst/>
            <a:gdLst>
              <a:gd name="T0" fmla="*/ 17 w 1583"/>
              <a:gd name="T1" fmla="*/ 1824 h 1973"/>
              <a:gd name="T2" fmla="*/ 0 w 1583"/>
              <a:gd name="T3" fmla="*/ 1667 h 1973"/>
              <a:gd name="T4" fmla="*/ 0 w 1583"/>
              <a:gd name="T5" fmla="*/ 1484 h 1973"/>
              <a:gd name="T6" fmla="*/ 0 w 1583"/>
              <a:gd name="T7" fmla="*/ 1309 h 1973"/>
              <a:gd name="T8" fmla="*/ 9 w 1583"/>
              <a:gd name="T9" fmla="*/ 1143 h 1973"/>
              <a:gd name="T10" fmla="*/ 9 w 1583"/>
              <a:gd name="T11" fmla="*/ 960 h 1973"/>
              <a:gd name="T12" fmla="*/ 9 w 1583"/>
              <a:gd name="T13" fmla="*/ 777 h 1973"/>
              <a:gd name="T14" fmla="*/ 9 w 1583"/>
              <a:gd name="T15" fmla="*/ 602 h 1973"/>
              <a:gd name="T16" fmla="*/ 0 w 1583"/>
              <a:gd name="T17" fmla="*/ 428 h 1973"/>
              <a:gd name="T18" fmla="*/ 0 w 1583"/>
              <a:gd name="T19" fmla="*/ 262 h 1973"/>
              <a:gd name="T20" fmla="*/ 35 w 1583"/>
              <a:gd name="T21" fmla="*/ 113 h 1973"/>
              <a:gd name="T22" fmla="*/ 114 w 1583"/>
              <a:gd name="T23" fmla="*/ 61 h 1973"/>
              <a:gd name="T24" fmla="*/ 264 w 1583"/>
              <a:gd name="T25" fmla="*/ 35 h 1973"/>
              <a:gd name="T26" fmla="*/ 422 w 1583"/>
              <a:gd name="T27" fmla="*/ 17 h 1973"/>
              <a:gd name="T28" fmla="*/ 598 w 1583"/>
              <a:gd name="T29" fmla="*/ 17 h 1973"/>
              <a:gd name="T30" fmla="*/ 774 w 1583"/>
              <a:gd name="T31" fmla="*/ 17 h 1973"/>
              <a:gd name="T32" fmla="*/ 950 w 1583"/>
              <a:gd name="T33" fmla="*/ 8 h 1973"/>
              <a:gd name="T34" fmla="*/ 1108 w 1583"/>
              <a:gd name="T35" fmla="*/ 8 h 1973"/>
              <a:gd name="T36" fmla="*/ 1266 w 1583"/>
              <a:gd name="T37" fmla="*/ 35 h 1973"/>
              <a:gd name="T38" fmla="*/ 1381 w 1583"/>
              <a:gd name="T39" fmla="*/ 96 h 1973"/>
              <a:gd name="T40" fmla="*/ 1442 w 1583"/>
              <a:gd name="T41" fmla="*/ 139 h 1973"/>
              <a:gd name="T42" fmla="*/ 1539 w 1583"/>
              <a:gd name="T43" fmla="*/ 104 h 1973"/>
              <a:gd name="T44" fmla="*/ 1574 w 1583"/>
              <a:gd name="T45" fmla="*/ 157 h 1973"/>
              <a:gd name="T46" fmla="*/ 1504 w 1583"/>
              <a:gd name="T47" fmla="*/ 270 h 1973"/>
              <a:gd name="T48" fmla="*/ 1433 w 1583"/>
              <a:gd name="T49" fmla="*/ 375 h 1973"/>
              <a:gd name="T50" fmla="*/ 1433 w 1583"/>
              <a:gd name="T51" fmla="*/ 489 h 1973"/>
              <a:gd name="T52" fmla="*/ 1442 w 1583"/>
              <a:gd name="T53" fmla="*/ 654 h 1973"/>
              <a:gd name="T54" fmla="*/ 1442 w 1583"/>
              <a:gd name="T55" fmla="*/ 759 h 1973"/>
              <a:gd name="T56" fmla="*/ 1451 w 1583"/>
              <a:gd name="T57" fmla="*/ 873 h 1973"/>
              <a:gd name="T58" fmla="*/ 1389 w 1583"/>
              <a:gd name="T59" fmla="*/ 925 h 1973"/>
              <a:gd name="T60" fmla="*/ 1319 w 1583"/>
              <a:gd name="T61" fmla="*/ 951 h 1973"/>
              <a:gd name="T62" fmla="*/ 1310 w 1583"/>
              <a:gd name="T63" fmla="*/ 1082 h 1973"/>
              <a:gd name="T64" fmla="*/ 1249 w 1583"/>
              <a:gd name="T65" fmla="*/ 1196 h 1973"/>
              <a:gd name="T66" fmla="*/ 1196 w 1583"/>
              <a:gd name="T67" fmla="*/ 1283 h 1973"/>
              <a:gd name="T68" fmla="*/ 1152 w 1583"/>
              <a:gd name="T69" fmla="*/ 1353 h 1973"/>
              <a:gd name="T70" fmla="*/ 1143 w 1583"/>
              <a:gd name="T71" fmla="*/ 1475 h 1973"/>
              <a:gd name="T72" fmla="*/ 1125 w 1583"/>
              <a:gd name="T73" fmla="*/ 1632 h 1973"/>
              <a:gd name="T74" fmla="*/ 1143 w 1583"/>
              <a:gd name="T75" fmla="*/ 1746 h 1973"/>
              <a:gd name="T76" fmla="*/ 1143 w 1583"/>
              <a:gd name="T77" fmla="*/ 1789 h 1973"/>
              <a:gd name="T78" fmla="*/ 1134 w 1583"/>
              <a:gd name="T79" fmla="*/ 1851 h 1973"/>
              <a:gd name="T80" fmla="*/ 1064 w 1583"/>
              <a:gd name="T81" fmla="*/ 1920 h 1973"/>
              <a:gd name="T82" fmla="*/ 932 w 1583"/>
              <a:gd name="T83" fmla="*/ 1964 h 1973"/>
              <a:gd name="T84" fmla="*/ 800 w 1583"/>
              <a:gd name="T85" fmla="*/ 1938 h 1973"/>
              <a:gd name="T86" fmla="*/ 695 w 1583"/>
              <a:gd name="T87" fmla="*/ 1859 h 1973"/>
              <a:gd name="T88" fmla="*/ 545 w 1583"/>
              <a:gd name="T89" fmla="*/ 1859 h 1973"/>
              <a:gd name="T90" fmla="*/ 413 w 1583"/>
              <a:gd name="T91" fmla="*/ 1903 h 1973"/>
              <a:gd name="T92" fmla="*/ 246 w 1583"/>
              <a:gd name="T93" fmla="*/ 1912 h 1973"/>
              <a:gd name="T94" fmla="*/ 105 w 1583"/>
              <a:gd name="T95" fmla="*/ 1877 h 197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583"/>
              <a:gd name="T145" fmla="*/ 0 h 1973"/>
              <a:gd name="T146" fmla="*/ 1583 w 1583"/>
              <a:gd name="T147" fmla="*/ 1973 h 1973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583" h="1973">
                <a:moveTo>
                  <a:pt x="88" y="1885"/>
                </a:moveTo>
                <a:lnTo>
                  <a:pt x="53" y="1868"/>
                </a:lnTo>
                <a:lnTo>
                  <a:pt x="17" y="1842"/>
                </a:lnTo>
                <a:lnTo>
                  <a:pt x="17" y="1824"/>
                </a:lnTo>
                <a:lnTo>
                  <a:pt x="9" y="1789"/>
                </a:lnTo>
                <a:lnTo>
                  <a:pt x="0" y="1746"/>
                </a:lnTo>
                <a:lnTo>
                  <a:pt x="0" y="1711"/>
                </a:lnTo>
                <a:lnTo>
                  <a:pt x="0" y="1667"/>
                </a:lnTo>
                <a:lnTo>
                  <a:pt x="0" y="1624"/>
                </a:lnTo>
                <a:lnTo>
                  <a:pt x="0" y="1571"/>
                </a:lnTo>
                <a:lnTo>
                  <a:pt x="0" y="1528"/>
                </a:lnTo>
                <a:lnTo>
                  <a:pt x="0" y="1484"/>
                </a:lnTo>
                <a:lnTo>
                  <a:pt x="0" y="1440"/>
                </a:lnTo>
                <a:lnTo>
                  <a:pt x="0" y="1397"/>
                </a:lnTo>
                <a:lnTo>
                  <a:pt x="0" y="1353"/>
                </a:lnTo>
                <a:lnTo>
                  <a:pt x="0" y="1309"/>
                </a:lnTo>
                <a:lnTo>
                  <a:pt x="0" y="1266"/>
                </a:lnTo>
                <a:lnTo>
                  <a:pt x="0" y="1222"/>
                </a:lnTo>
                <a:lnTo>
                  <a:pt x="9" y="1187"/>
                </a:lnTo>
                <a:lnTo>
                  <a:pt x="9" y="1143"/>
                </a:lnTo>
                <a:lnTo>
                  <a:pt x="9" y="1100"/>
                </a:lnTo>
                <a:lnTo>
                  <a:pt x="9" y="1056"/>
                </a:lnTo>
                <a:lnTo>
                  <a:pt x="9" y="1012"/>
                </a:lnTo>
                <a:lnTo>
                  <a:pt x="9" y="960"/>
                </a:lnTo>
                <a:lnTo>
                  <a:pt x="17" y="916"/>
                </a:lnTo>
                <a:lnTo>
                  <a:pt x="17" y="864"/>
                </a:lnTo>
                <a:lnTo>
                  <a:pt x="17" y="820"/>
                </a:lnTo>
                <a:lnTo>
                  <a:pt x="9" y="777"/>
                </a:lnTo>
                <a:lnTo>
                  <a:pt x="9" y="742"/>
                </a:lnTo>
                <a:lnTo>
                  <a:pt x="9" y="698"/>
                </a:lnTo>
                <a:lnTo>
                  <a:pt x="9" y="654"/>
                </a:lnTo>
                <a:lnTo>
                  <a:pt x="9" y="602"/>
                </a:lnTo>
                <a:lnTo>
                  <a:pt x="9" y="558"/>
                </a:lnTo>
                <a:lnTo>
                  <a:pt x="9" y="515"/>
                </a:lnTo>
                <a:lnTo>
                  <a:pt x="9" y="471"/>
                </a:lnTo>
                <a:lnTo>
                  <a:pt x="0" y="428"/>
                </a:lnTo>
                <a:lnTo>
                  <a:pt x="0" y="393"/>
                </a:lnTo>
                <a:lnTo>
                  <a:pt x="0" y="349"/>
                </a:lnTo>
                <a:lnTo>
                  <a:pt x="0" y="305"/>
                </a:lnTo>
                <a:lnTo>
                  <a:pt x="0" y="262"/>
                </a:lnTo>
                <a:lnTo>
                  <a:pt x="9" y="218"/>
                </a:lnTo>
                <a:lnTo>
                  <a:pt x="17" y="183"/>
                </a:lnTo>
                <a:lnTo>
                  <a:pt x="26" y="148"/>
                </a:lnTo>
                <a:lnTo>
                  <a:pt x="35" y="113"/>
                </a:lnTo>
                <a:lnTo>
                  <a:pt x="44" y="96"/>
                </a:lnTo>
                <a:lnTo>
                  <a:pt x="61" y="78"/>
                </a:lnTo>
                <a:lnTo>
                  <a:pt x="79" y="70"/>
                </a:lnTo>
                <a:lnTo>
                  <a:pt x="114" y="61"/>
                </a:lnTo>
                <a:lnTo>
                  <a:pt x="149" y="52"/>
                </a:lnTo>
                <a:lnTo>
                  <a:pt x="184" y="43"/>
                </a:lnTo>
                <a:lnTo>
                  <a:pt x="220" y="35"/>
                </a:lnTo>
                <a:lnTo>
                  <a:pt x="264" y="35"/>
                </a:lnTo>
                <a:lnTo>
                  <a:pt x="299" y="26"/>
                </a:lnTo>
                <a:lnTo>
                  <a:pt x="343" y="26"/>
                </a:lnTo>
                <a:lnTo>
                  <a:pt x="378" y="17"/>
                </a:lnTo>
                <a:lnTo>
                  <a:pt x="422" y="17"/>
                </a:lnTo>
                <a:lnTo>
                  <a:pt x="466" y="17"/>
                </a:lnTo>
                <a:lnTo>
                  <a:pt x="510" y="17"/>
                </a:lnTo>
                <a:lnTo>
                  <a:pt x="554" y="17"/>
                </a:lnTo>
                <a:lnTo>
                  <a:pt x="598" y="17"/>
                </a:lnTo>
                <a:lnTo>
                  <a:pt x="642" y="17"/>
                </a:lnTo>
                <a:lnTo>
                  <a:pt x="686" y="17"/>
                </a:lnTo>
                <a:lnTo>
                  <a:pt x="730" y="17"/>
                </a:lnTo>
                <a:lnTo>
                  <a:pt x="774" y="17"/>
                </a:lnTo>
                <a:lnTo>
                  <a:pt x="818" y="8"/>
                </a:lnTo>
                <a:lnTo>
                  <a:pt x="862" y="8"/>
                </a:lnTo>
                <a:lnTo>
                  <a:pt x="906" y="8"/>
                </a:lnTo>
                <a:lnTo>
                  <a:pt x="950" y="8"/>
                </a:lnTo>
                <a:lnTo>
                  <a:pt x="985" y="0"/>
                </a:lnTo>
                <a:lnTo>
                  <a:pt x="1029" y="0"/>
                </a:lnTo>
                <a:lnTo>
                  <a:pt x="1064" y="0"/>
                </a:lnTo>
                <a:lnTo>
                  <a:pt x="1108" y="8"/>
                </a:lnTo>
                <a:lnTo>
                  <a:pt x="1152" y="8"/>
                </a:lnTo>
                <a:lnTo>
                  <a:pt x="1196" y="17"/>
                </a:lnTo>
                <a:lnTo>
                  <a:pt x="1231" y="26"/>
                </a:lnTo>
                <a:lnTo>
                  <a:pt x="1266" y="35"/>
                </a:lnTo>
                <a:lnTo>
                  <a:pt x="1293" y="43"/>
                </a:lnTo>
                <a:lnTo>
                  <a:pt x="1328" y="61"/>
                </a:lnTo>
                <a:lnTo>
                  <a:pt x="1354" y="78"/>
                </a:lnTo>
                <a:lnTo>
                  <a:pt x="1381" y="96"/>
                </a:lnTo>
                <a:lnTo>
                  <a:pt x="1398" y="122"/>
                </a:lnTo>
                <a:lnTo>
                  <a:pt x="1407" y="131"/>
                </a:lnTo>
                <a:lnTo>
                  <a:pt x="1424" y="139"/>
                </a:lnTo>
                <a:lnTo>
                  <a:pt x="1442" y="139"/>
                </a:lnTo>
                <a:lnTo>
                  <a:pt x="1477" y="139"/>
                </a:lnTo>
                <a:lnTo>
                  <a:pt x="1504" y="122"/>
                </a:lnTo>
                <a:lnTo>
                  <a:pt x="1512" y="113"/>
                </a:lnTo>
                <a:lnTo>
                  <a:pt x="1539" y="104"/>
                </a:lnTo>
                <a:lnTo>
                  <a:pt x="1556" y="113"/>
                </a:lnTo>
                <a:lnTo>
                  <a:pt x="1574" y="122"/>
                </a:lnTo>
                <a:lnTo>
                  <a:pt x="1583" y="139"/>
                </a:lnTo>
                <a:lnTo>
                  <a:pt x="1574" y="157"/>
                </a:lnTo>
                <a:lnTo>
                  <a:pt x="1556" y="192"/>
                </a:lnTo>
                <a:lnTo>
                  <a:pt x="1539" y="218"/>
                </a:lnTo>
                <a:lnTo>
                  <a:pt x="1521" y="244"/>
                </a:lnTo>
                <a:lnTo>
                  <a:pt x="1504" y="270"/>
                </a:lnTo>
                <a:lnTo>
                  <a:pt x="1486" y="297"/>
                </a:lnTo>
                <a:lnTo>
                  <a:pt x="1468" y="323"/>
                </a:lnTo>
                <a:lnTo>
                  <a:pt x="1451" y="349"/>
                </a:lnTo>
                <a:lnTo>
                  <a:pt x="1433" y="375"/>
                </a:lnTo>
                <a:lnTo>
                  <a:pt x="1424" y="393"/>
                </a:lnTo>
                <a:lnTo>
                  <a:pt x="1424" y="428"/>
                </a:lnTo>
                <a:lnTo>
                  <a:pt x="1424" y="445"/>
                </a:lnTo>
                <a:lnTo>
                  <a:pt x="1433" y="489"/>
                </a:lnTo>
                <a:lnTo>
                  <a:pt x="1433" y="524"/>
                </a:lnTo>
                <a:lnTo>
                  <a:pt x="1442" y="567"/>
                </a:lnTo>
                <a:lnTo>
                  <a:pt x="1442" y="611"/>
                </a:lnTo>
                <a:lnTo>
                  <a:pt x="1442" y="654"/>
                </a:lnTo>
                <a:lnTo>
                  <a:pt x="1433" y="689"/>
                </a:lnTo>
                <a:lnTo>
                  <a:pt x="1433" y="707"/>
                </a:lnTo>
                <a:lnTo>
                  <a:pt x="1433" y="742"/>
                </a:lnTo>
                <a:lnTo>
                  <a:pt x="1442" y="759"/>
                </a:lnTo>
                <a:lnTo>
                  <a:pt x="1451" y="777"/>
                </a:lnTo>
                <a:lnTo>
                  <a:pt x="1451" y="812"/>
                </a:lnTo>
                <a:lnTo>
                  <a:pt x="1451" y="829"/>
                </a:lnTo>
                <a:lnTo>
                  <a:pt x="1451" y="873"/>
                </a:lnTo>
                <a:lnTo>
                  <a:pt x="1433" y="899"/>
                </a:lnTo>
                <a:lnTo>
                  <a:pt x="1424" y="908"/>
                </a:lnTo>
                <a:lnTo>
                  <a:pt x="1398" y="925"/>
                </a:lnTo>
                <a:lnTo>
                  <a:pt x="1389" y="925"/>
                </a:lnTo>
                <a:lnTo>
                  <a:pt x="1363" y="925"/>
                </a:lnTo>
                <a:lnTo>
                  <a:pt x="1337" y="925"/>
                </a:lnTo>
                <a:lnTo>
                  <a:pt x="1328" y="925"/>
                </a:lnTo>
                <a:lnTo>
                  <a:pt x="1319" y="951"/>
                </a:lnTo>
                <a:lnTo>
                  <a:pt x="1319" y="969"/>
                </a:lnTo>
                <a:lnTo>
                  <a:pt x="1328" y="1012"/>
                </a:lnTo>
                <a:lnTo>
                  <a:pt x="1319" y="1047"/>
                </a:lnTo>
                <a:lnTo>
                  <a:pt x="1310" y="1082"/>
                </a:lnTo>
                <a:lnTo>
                  <a:pt x="1301" y="1117"/>
                </a:lnTo>
                <a:lnTo>
                  <a:pt x="1293" y="1152"/>
                </a:lnTo>
                <a:lnTo>
                  <a:pt x="1266" y="1170"/>
                </a:lnTo>
                <a:lnTo>
                  <a:pt x="1249" y="1196"/>
                </a:lnTo>
                <a:lnTo>
                  <a:pt x="1222" y="1222"/>
                </a:lnTo>
                <a:lnTo>
                  <a:pt x="1213" y="1231"/>
                </a:lnTo>
                <a:lnTo>
                  <a:pt x="1196" y="1266"/>
                </a:lnTo>
                <a:lnTo>
                  <a:pt x="1196" y="1283"/>
                </a:lnTo>
                <a:lnTo>
                  <a:pt x="1196" y="1301"/>
                </a:lnTo>
                <a:lnTo>
                  <a:pt x="1178" y="1335"/>
                </a:lnTo>
                <a:lnTo>
                  <a:pt x="1169" y="1344"/>
                </a:lnTo>
                <a:lnTo>
                  <a:pt x="1152" y="1353"/>
                </a:lnTo>
                <a:lnTo>
                  <a:pt x="1143" y="1379"/>
                </a:lnTo>
                <a:lnTo>
                  <a:pt x="1143" y="1397"/>
                </a:lnTo>
                <a:lnTo>
                  <a:pt x="1152" y="1440"/>
                </a:lnTo>
                <a:lnTo>
                  <a:pt x="1143" y="1475"/>
                </a:lnTo>
                <a:lnTo>
                  <a:pt x="1143" y="1519"/>
                </a:lnTo>
                <a:lnTo>
                  <a:pt x="1134" y="1554"/>
                </a:lnTo>
                <a:lnTo>
                  <a:pt x="1134" y="1597"/>
                </a:lnTo>
                <a:lnTo>
                  <a:pt x="1125" y="1632"/>
                </a:lnTo>
                <a:lnTo>
                  <a:pt x="1125" y="1676"/>
                </a:lnTo>
                <a:lnTo>
                  <a:pt x="1125" y="1702"/>
                </a:lnTo>
                <a:lnTo>
                  <a:pt x="1125" y="1720"/>
                </a:lnTo>
                <a:lnTo>
                  <a:pt x="1143" y="1746"/>
                </a:lnTo>
                <a:lnTo>
                  <a:pt x="1152" y="1754"/>
                </a:lnTo>
                <a:lnTo>
                  <a:pt x="1161" y="1763"/>
                </a:lnTo>
                <a:lnTo>
                  <a:pt x="1161" y="1781"/>
                </a:lnTo>
                <a:lnTo>
                  <a:pt x="1143" y="1789"/>
                </a:lnTo>
                <a:lnTo>
                  <a:pt x="1125" y="1798"/>
                </a:lnTo>
                <a:lnTo>
                  <a:pt x="1117" y="1816"/>
                </a:lnTo>
                <a:lnTo>
                  <a:pt x="1125" y="1833"/>
                </a:lnTo>
                <a:lnTo>
                  <a:pt x="1134" y="1851"/>
                </a:lnTo>
                <a:lnTo>
                  <a:pt x="1125" y="1877"/>
                </a:lnTo>
                <a:lnTo>
                  <a:pt x="1117" y="1885"/>
                </a:lnTo>
                <a:lnTo>
                  <a:pt x="1090" y="1903"/>
                </a:lnTo>
                <a:lnTo>
                  <a:pt x="1064" y="1920"/>
                </a:lnTo>
                <a:lnTo>
                  <a:pt x="1038" y="1938"/>
                </a:lnTo>
                <a:lnTo>
                  <a:pt x="1002" y="1947"/>
                </a:lnTo>
                <a:lnTo>
                  <a:pt x="976" y="1964"/>
                </a:lnTo>
                <a:lnTo>
                  <a:pt x="932" y="1964"/>
                </a:lnTo>
                <a:lnTo>
                  <a:pt x="897" y="1973"/>
                </a:lnTo>
                <a:lnTo>
                  <a:pt x="862" y="1964"/>
                </a:lnTo>
                <a:lnTo>
                  <a:pt x="826" y="1955"/>
                </a:lnTo>
                <a:lnTo>
                  <a:pt x="800" y="1938"/>
                </a:lnTo>
                <a:lnTo>
                  <a:pt x="774" y="1920"/>
                </a:lnTo>
                <a:lnTo>
                  <a:pt x="747" y="1894"/>
                </a:lnTo>
                <a:lnTo>
                  <a:pt x="730" y="1877"/>
                </a:lnTo>
                <a:lnTo>
                  <a:pt x="695" y="1859"/>
                </a:lnTo>
                <a:lnTo>
                  <a:pt x="668" y="1851"/>
                </a:lnTo>
                <a:lnTo>
                  <a:pt x="624" y="1851"/>
                </a:lnTo>
                <a:lnTo>
                  <a:pt x="580" y="1851"/>
                </a:lnTo>
                <a:lnTo>
                  <a:pt x="545" y="1859"/>
                </a:lnTo>
                <a:lnTo>
                  <a:pt x="519" y="1877"/>
                </a:lnTo>
                <a:lnTo>
                  <a:pt x="483" y="1885"/>
                </a:lnTo>
                <a:lnTo>
                  <a:pt x="448" y="1894"/>
                </a:lnTo>
                <a:lnTo>
                  <a:pt x="413" y="1903"/>
                </a:lnTo>
                <a:lnTo>
                  <a:pt x="378" y="1912"/>
                </a:lnTo>
                <a:lnTo>
                  <a:pt x="334" y="1912"/>
                </a:lnTo>
                <a:lnTo>
                  <a:pt x="290" y="1912"/>
                </a:lnTo>
                <a:lnTo>
                  <a:pt x="246" y="1912"/>
                </a:lnTo>
                <a:lnTo>
                  <a:pt x="202" y="1912"/>
                </a:lnTo>
                <a:lnTo>
                  <a:pt x="167" y="1894"/>
                </a:lnTo>
                <a:lnTo>
                  <a:pt x="149" y="1885"/>
                </a:lnTo>
                <a:lnTo>
                  <a:pt x="105" y="1877"/>
                </a:lnTo>
                <a:lnTo>
                  <a:pt x="70" y="1868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5" name="Oval 105"/>
          <p:cNvSpPr>
            <a:spLocks noChangeArrowheads="1"/>
          </p:cNvSpPr>
          <p:nvPr/>
        </p:nvSpPr>
        <p:spPr bwMode="auto">
          <a:xfrm>
            <a:off x="3690938" y="1987550"/>
            <a:ext cx="784225" cy="2081213"/>
          </a:xfrm>
          <a:prstGeom prst="ellipse">
            <a:avLst/>
          </a:prstGeom>
          <a:noFill/>
          <a:ln w="55563">
            <a:solidFill>
              <a:srgbClr val="9F9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6" name="Freeform 107"/>
          <p:cNvSpPr>
            <a:spLocks/>
          </p:cNvSpPr>
          <p:nvPr/>
        </p:nvSpPr>
        <p:spPr bwMode="auto">
          <a:xfrm>
            <a:off x="7061200" y="3408363"/>
            <a:ext cx="1144588" cy="1885950"/>
          </a:xfrm>
          <a:custGeom>
            <a:avLst/>
            <a:gdLst>
              <a:gd name="T0" fmla="*/ 686 w 721"/>
              <a:gd name="T1" fmla="*/ 1188 h 1188"/>
              <a:gd name="T2" fmla="*/ 607 w 721"/>
              <a:gd name="T3" fmla="*/ 1179 h 1188"/>
              <a:gd name="T4" fmla="*/ 554 w 721"/>
              <a:gd name="T5" fmla="*/ 1162 h 1188"/>
              <a:gd name="T6" fmla="*/ 519 w 721"/>
              <a:gd name="T7" fmla="*/ 1135 h 1188"/>
              <a:gd name="T8" fmla="*/ 457 w 721"/>
              <a:gd name="T9" fmla="*/ 1109 h 1188"/>
              <a:gd name="T10" fmla="*/ 422 w 721"/>
              <a:gd name="T11" fmla="*/ 1057 h 1188"/>
              <a:gd name="T12" fmla="*/ 396 w 721"/>
              <a:gd name="T13" fmla="*/ 996 h 1188"/>
              <a:gd name="T14" fmla="*/ 343 w 721"/>
              <a:gd name="T15" fmla="*/ 961 h 1188"/>
              <a:gd name="T16" fmla="*/ 308 w 721"/>
              <a:gd name="T17" fmla="*/ 908 h 1188"/>
              <a:gd name="T18" fmla="*/ 264 w 721"/>
              <a:gd name="T19" fmla="*/ 847 h 1188"/>
              <a:gd name="T20" fmla="*/ 220 w 721"/>
              <a:gd name="T21" fmla="*/ 804 h 1188"/>
              <a:gd name="T22" fmla="*/ 185 w 721"/>
              <a:gd name="T23" fmla="*/ 769 h 1188"/>
              <a:gd name="T24" fmla="*/ 167 w 721"/>
              <a:gd name="T25" fmla="*/ 716 h 1188"/>
              <a:gd name="T26" fmla="*/ 158 w 721"/>
              <a:gd name="T27" fmla="*/ 646 h 1188"/>
              <a:gd name="T28" fmla="*/ 132 w 721"/>
              <a:gd name="T29" fmla="*/ 585 h 1188"/>
              <a:gd name="T30" fmla="*/ 88 w 721"/>
              <a:gd name="T31" fmla="*/ 533 h 1188"/>
              <a:gd name="T32" fmla="*/ 62 w 721"/>
              <a:gd name="T33" fmla="*/ 472 h 1188"/>
              <a:gd name="T34" fmla="*/ 35 w 721"/>
              <a:gd name="T35" fmla="*/ 411 h 1188"/>
              <a:gd name="T36" fmla="*/ 9 w 721"/>
              <a:gd name="T37" fmla="*/ 350 h 1188"/>
              <a:gd name="T38" fmla="*/ 9 w 721"/>
              <a:gd name="T39" fmla="*/ 297 h 1188"/>
              <a:gd name="T40" fmla="*/ 35 w 721"/>
              <a:gd name="T41" fmla="*/ 262 h 1188"/>
              <a:gd name="T42" fmla="*/ 62 w 721"/>
              <a:gd name="T43" fmla="*/ 219 h 1188"/>
              <a:gd name="T44" fmla="*/ 97 w 721"/>
              <a:gd name="T45" fmla="*/ 201 h 1188"/>
              <a:gd name="T46" fmla="*/ 150 w 721"/>
              <a:gd name="T47" fmla="*/ 193 h 1188"/>
              <a:gd name="T48" fmla="*/ 185 w 721"/>
              <a:gd name="T49" fmla="*/ 175 h 1188"/>
              <a:gd name="T50" fmla="*/ 220 w 721"/>
              <a:gd name="T51" fmla="*/ 149 h 1188"/>
              <a:gd name="T52" fmla="*/ 281 w 721"/>
              <a:gd name="T53" fmla="*/ 123 h 1188"/>
              <a:gd name="T54" fmla="*/ 334 w 721"/>
              <a:gd name="T55" fmla="*/ 88 h 1188"/>
              <a:gd name="T56" fmla="*/ 413 w 721"/>
              <a:gd name="T57" fmla="*/ 79 h 1188"/>
              <a:gd name="T58" fmla="*/ 484 w 721"/>
              <a:gd name="T59" fmla="*/ 62 h 1188"/>
              <a:gd name="T60" fmla="*/ 545 w 721"/>
              <a:gd name="T61" fmla="*/ 27 h 1188"/>
              <a:gd name="T62" fmla="*/ 589 w 721"/>
              <a:gd name="T63" fmla="*/ 0 h 1188"/>
              <a:gd name="T64" fmla="*/ 642 w 721"/>
              <a:gd name="T65" fmla="*/ 9 h 1188"/>
              <a:gd name="T66" fmla="*/ 677 w 721"/>
              <a:gd name="T67" fmla="*/ 35 h 1188"/>
              <a:gd name="T68" fmla="*/ 686 w 721"/>
              <a:gd name="T69" fmla="*/ 53 h 118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21"/>
              <a:gd name="T106" fmla="*/ 0 h 1188"/>
              <a:gd name="T107" fmla="*/ 721 w 721"/>
              <a:gd name="T108" fmla="*/ 1188 h 118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21" h="1188">
                <a:moveTo>
                  <a:pt x="721" y="1188"/>
                </a:moveTo>
                <a:lnTo>
                  <a:pt x="686" y="1188"/>
                </a:lnTo>
                <a:lnTo>
                  <a:pt x="624" y="1179"/>
                </a:lnTo>
                <a:lnTo>
                  <a:pt x="607" y="1179"/>
                </a:lnTo>
                <a:lnTo>
                  <a:pt x="589" y="1179"/>
                </a:lnTo>
                <a:lnTo>
                  <a:pt x="554" y="1162"/>
                </a:lnTo>
                <a:lnTo>
                  <a:pt x="545" y="1153"/>
                </a:lnTo>
                <a:lnTo>
                  <a:pt x="519" y="1135"/>
                </a:lnTo>
                <a:lnTo>
                  <a:pt x="484" y="1118"/>
                </a:lnTo>
                <a:lnTo>
                  <a:pt x="457" y="1109"/>
                </a:lnTo>
                <a:lnTo>
                  <a:pt x="440" y="1083"/>
                </a:lnTo>
                <a:lnTo>
                  <a:pt x="422" y="1057"/>
                </a:lnTo>
                <a:lnTo>
                  <a:pt x="405" y="1022"/>
                </a:lnTo>
                <a:lnTo>
                  <a:pt x="396" y="996"/>
                </a:lnTo>
                <a:lnTo>
                  <a:pt x="369" y="978"/>
                </a:lnTo>
                <a:lnTo>
                  <a:pt x="343" y="961"/>
                </a:lnTo>
                <a:lnTo>
                  <a:pt x="325" y="935"/>
                </a:lnTo>
                <a:lnTo>
                  <a:pt x="308" y="908"/>
                </a:lnTo>
                <a:lnTo>
                  <a:pt x="281" y="873"/>
                </a:lnTo>
                <a:lnTo>
                  <a:pt x="264" y="847"/>
                </a:lnTo>
                <a:lnTo>
                  <a:pt x="238" y="821"/>
                </a:lnTo>
                <a:lnTo>
                  <a:pt x="220" y="804"/>
                </a:lnTo>
                <a:lnTo>
                  <a:pt x="194" y="777"/>
                </a:lnTo>
                <a:lnTo>
                  <a:pt x="185" y="769"/>
                </a:lnTo>
                <a:lnTo>
                  <a:pt x="167" y="734"/>
                </a:lnTo>
                <a:lnTo>
                  <a:pt x="167" y="716"/>
                </a:lnTo>
                <a:lnTo>
                  <a:pt x="167" y="681"/>
                </a:lnTo>
                <a:lnTo>
                  <a:pt x="158" y="646"/>
                </a:lnTo>
                <a:lnTo>
                  <a:pt x="150" y="612"/>
                </a:lnTo>
                <a:lnTo>
                  <a:pt x="132" y="585"/>
                </a:lnTo>
                <a:lnTo>
                  <a:pt x="114" y="559"/>
                </a:lnTo>
                <a:lnTo>
                  <a:pt x="88" y="533"/>
                </a:lnTo>
                <a:lnTo>
                  <a:pt x="70" y="507"/>
                </a:lnTo>
                <a:lnTo>
                  <a:pt x="62" y="472"/>
                </a:lnTo>
                <a:lnTo>
                  <a:pt x="53" y="437"/>
                </a:lnTo>
                <a:lnTo>
                  <a:pt x="35" y="411"/>
                </a:lnTo>
                <a:lnTo>
                  <a:pt x="18" y="385"/>
                </a:lnTo>
                <a:lnTo>
                  <a:pt x="9" y="350"/>
                </a:lnTo>
                <a:lnTo>
                  <a:pt x="0" y="332"/>
                </a:lnTo>
                <a:lnTo>
                  <a:pt x="9" y="297"/>
                </a:lnTo>
                <a:lnTo>
                  <a:pt x="18" y="289"/>
                </a:lnTo>
                <a:lnTo>
                  <a:pt x="35" y="262"/>
                </a:lnTo>
                <a:lnTo>
                  <a:pt x="53" y="236"/>
                </a:lnTo>
                <a:lnTo>
                  <a:pt x="62" y="219"/>
                </a:lnTo>
                <a:lnTo>
                  <a:pt x="79" y="201"/>
                </a:lnTo>
                <a:lnTo>
                  <a:pt x="97" y="201"/>
                </a:lnTo>
                <a:lnTo>
                  <a:pt x="123" y="193"/>
                </a:lnTo>
                <a:lnTo>
                  <a:pt x="150" y="193"/>
                </a:lnTo>
                <a:lnTo>
                  <a:pt x="158" y="193"/>
                </a:lnTo>
                <a:lnTo>
                  <a:pt x="185" y="175"/>
                </a:lnTo>
                <a:lnTo>
                  <a:pt x="194" y="166"/>
                </a:lnTo>
                <a:lnTo>
                  <a:pt x="220" y="149"/>
                </a:lnTo>
                <a:lnTo>
                  <a:pt x="246" y="131"/>
                </a:lnTo>
                <a:lnTo>
                  <a:pt x="281" y="123"/>
                </a:lnTo>
                <a:lnTo>
                  <a:pt x="308" y="105"/>
                </a:lnTo>
                <a:lnTo>
                  <a:pt x="334" y="88"/>
                </a:lnTo>
                <a:lnTo>
                  <a:pt x="369" y="79"/>
                </a:lnTo>
                <a:lnTo>
                  <a:pt x="413" y="79"/>
                </a:lnTo>
                <a:lnTo>
                  <a:pt x="449" y="70"/>
                </a:lnTo>
                <a:lnTo>
                  <a:pt x="484" y="62"/>
                </a:lnTo>
                <a:lnTo>
                  <a:pt x="510" y="44"/>
                </a:lnTo>
                <a:lnTo>
                  <a:pt x="545" y="27"/>
                </a:lnTo>
                <a:lnTo>
                  <a:pt x="572" y="9"/>
                </a:lnTo>
                <a:lnTo>
                  <a:pt x="589" y="0"/>
                </a:lnTo>
                <a:lnTo>
                  <a:pt x="624" y="0"/>
                </a:lnTo>
                <a:lnTo>
                  <a:pt x="642" y="9"/>
                </a:lnTo>
                <a:lnTo>
                  <a:pt x="660" y="9"/>
                </a:lnTo>
                <a:lnTo>
                  <a:pt x="677" y="35"/>
                </a:lnTo>
                <a:lnTo>
                  <a:pt x="686" y="53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7" name="Freeform 109"/>
          <p:cNvSpPr>
            <a:spLocks/>
          </p:cNvSpPr>
          <p:nvPr/>
        </p:nvSpPr>
        <p:spPr bwMode="auto">
          <a:xfrm>
            <a:off x="3273425" y="4248150"/>
            <a:ext cx="1214438" cy="1260475"/>
          </a:xfrm>
          <a:custGeom>
            <a:avLst/>
            <a:gdLst>
              <a:gd name="T0" fmla="*/ 96 w 765"/>
              <a:gd name="T1" fmla="*/ 759 h 794"/>
              <a:gd name="T2" fmla="*/ 140 w 765"/>
              <a:gd name="T3" fmla="*/ 707 h 794"/>
              <a:gd name="T4" fmla="*/ 176 w 765"/>
              <a:gd name="T5" fmla="*/ 654 h 794"/>
              <a:gd name="T6" fmla="*/ 193 w 765"/>
              <a:gd name="T7" fmla="*/ 602 h 794"/>
              <a:gd name="T8" fmla="*/ 193 w 765"/>
              <a:gd name="T9" fmla="*/ 550 h 794"/>
              <a:gd name="T10" fmla="*/ 158 w 765"/>
              <a:gd name="T11" fmla="*/ 489 h 794"/>
              <a:gd name="T12" fmla="*/ 123 w 765"/>
              <a:gd name="T13" fmla="*/ 436 h 794"/>
              <a:gd name="T14" fmla="*/ 114 w 765"/>
              <a:gd name="T15" fmla="*/ 358 h 794"/>
              <a:gd name="T16" fmla="*/ 79 w 765"/>
              <a:gd name="T17" fmla="*/ 296 h 794"/>
              <a:gd name="T18" fmla="*/ 61 w 765"/>
              <a:gd name="T19" fmla="*/ 227 h 794"/>
              <a:gd name="T20" fmla="*/ 26 w 765"/>
              <a:gd name="T21" fmla="*/ 157 h 794"/>
              <a:gd name="T22" fmla="*/ 0 w 765"/>
              <a:gd name="T23" fmla="*/ 104 h 794"/>
              <a:gd name="T24" fmla="*/ 0 w 765"/>
              <a:gd name="T25" fmla="*/ 43 h 794"/>
              <a:gd name="T26" fmla="*/ 17 w 765"/>
              <a:gd name="T27" fmla="*/ 0 h 794"/>
              <a:gd name="T28" fmla="*/ 52 w 765"/>
              <a:gd name="T29" fmla="*/ 0 h 794"/>
              <a:gd name="T30" fmla="*/ 88 w 765"/>
              <a:gd name="T31" fmla="*/ 26 h 794"/>
              <a:gd name="T32" fmla="*/ 114 w 765"/>
              <a:gd name="T33" fmla="*/ 78 h 794"/>
              <a:gd name="T34" fmla="*/ 149 w 765"/>
              <a:gd name="T35" fmla="*/ 139 h 794"/>
              <a:gd name="T36" fmla="*/ 184 w 765"/>
              <a:gd name="T37" fmla="*/ 192 h 794"/>
              <a:gd name="T38" fmla="*/ 211 w 765"/>
              <a:gd name="T39" fmla="*/ 244 h 794"/>
              <a:gd name="T40" fmla="*/ 237 w 765"/>
              <a:gd name="T41" fmla="*/ 305 h 794"/>
              <a:gd name="T42" fmla="*/ 263 w 765"/>
              <a:gd name="T43" fmla="*/ 340 h 794"/>
              <a:gd name="T44" fmla="*/ 316 w 765"/>
              <a:gd name="T45" fmla="*/ 366 h 794"/>
              <a:gd name="T46" fmla="*/ 378 w 765"/>
              <a:gd name="T47" fmla="*/ 393 h 794"/>
              <a:gd name="T48" fmla="*/ 404 w 765"/>
              <a:gd name="T49" fmla="*/ 427 h 794"/>
              <a:gd name="T50" fmla="*/ 448 w 765"/>
              <a:gd name="T51" fmla="*/ 445 h 794"/>
              <a:gd name="T52" fmla="*/ 483 w 765"/>
              <a:gd name="T53" fmla="*/ 427 h 794"/>
              <a:gd name="T54" fmla="*/ 492 w 765"/>
              <a:gd name="T55" fmla="*/ 375 h 794"/>
              <a:gd name="T56" fmla="*/ 519 w 765"/>
              <a:gd name="T57" fmla="*/ 314 h 794"/>
              <a:gd name="T58" fmla="*/ 536 w 765"/>
              <a:gd name="T59" fmla="*/ 244 h 794"/>
              <a:gd name="T60" fmla="*/ 571 w 765"/>
              <a:gd name="T61" fmla="*/ 192 h 794"/>
              <a:gd name="T62" fmla="*/ 598 w 765"/>
              <a:gd name="T63" fmla="*/ 148 h 794"/>
              <a:gd name="T64" fmla="*/ 606 w 765"/>
              <a:gd name="T65" fmla="*/ 104 h 794"/>
              <a:gd name="T66" fmla="*/ 615 w 765"/>
              <a:gd name="T67" fmla="*/ 69 h 794"/>
              <a:gd name="T68" fmla="*/ 642 w 765"/>
              <a:gd name="T69" fmla="*/ 69 h 794"/>
              <a:gd name="T70" fmla="*/ 668 w 765"/>
              <a:gd name="T71" fmla="*/ 104 h 794"/>
              <a:gd name="T72" fmla="*/ 668 w 765"/>
              <a:gd name="T73" fmla="*/ 157 h 794"/>
              <a:gd name="T74" fmla="*/ 659 w 765"/>
              <a:gd name="T75" fmla="*/ 192 h 794"/>
              <a:gd name="T76" fmla="*/ 668 w 765"/>
              <a:gd name="T77" fmla="*/ 244 h 794"/>
              <a:gd name="T78" fmla="*/ 668 w 765"/>
              <a:gd name="T79" fmla="*/ 305 h 794"/>
              <a:gd name="T80" fmla="*/ 659 w 765"/>
              <a:gd name="T81" fmla="*/ 358 h 794"/>
              <a:gd name="T82" fmla="*/ 624 w 765"/>
              <a:gd name="T83" fmla="*/ 384 h 794"/>
              <a:gd name="T84" fmla="*/ 615 w 765"/>
              <a:gd name="T85" fmla="*/ 427 h 794"/>
              <a:gd name="T86" fmla="*/ 633 w 765"/>
              <a:gd name="T87" fmla="*/ 471 h 794"/>
              <a:gd name="T88" fmla="*/ 659 w 765"/>
              <a:gd name="T89" fmla="*/ 489 h 794"/>
              <a:gd name="T90" fmla="*/ 686 w 765"/>
              <a:gd name="T91" fmla="*/ 532 h 794"/>
              <a:gd name="T92" fmla="*/ 694 w 765"/>
              <a:gd name="T93" fmla="*/ 602 h 794"/>
              <a:gd name="T94" fmla="*/ 703 w 765"/>
              <a:gd name="T95" fmla="*/ 646 h 794"/>
              <a:gd name="T96" fmla="*/ 730 w 765"/>
              <a:gd name="T97" fmla="*/ 698 h 794"/>
              <a:gd name="T98" fmla="*/ 756 w 765"/>
              <a:gd name="T99" fmla="*/ 759 h 794"/>
              <a:gd name="T100" fmla="*/ 765 w 765"/>
              <a:gd name="T101" fmla="*/ 794 h 7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765"/>
              <a:gd name="T154" fmla="*/ 0 h 794"/>
              <a:gd name="T155" fmla="*/ 765 w 765"/>
              <a:gd name="T156" fmla="*/ 794 h 79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765" h="794">
                <a:moveTo>
                  <a:pt x="79" y="785"/>
                </a:moveTo>
                <a:lnTo>
                  <a:pt x="96" y="759"/>
                </a:lnTo>
                <a:lnTo>
                  <a:pt x="132" y="716"/>
                </a:lnTo>
                <a:lnTo>
                  <a:pt x="140" y="707"/>
                </a:lnTo>
                <a:lnTo>
                  <a:pt x="158" y="681"/>
                </a:lnTo>
                <a:lnTo>
                  <a:pt x="176" y="654"/>
                </a:lnTo>
                <a:lnTo>
                  <a:pt x="184" y="637"/>
                </a:lnTo>
                <a:lnTo>
                  <a:pt x="193" y="602"/>
                </a:lnTo>
                <a:lnTo>
                  <a:pt x="193" y="585"/>
                </a:lnTo>
                <a:lnTo>
                  <a:pt x="193" y="550"/>
                </a:lnTo>
                <a:lnTo>
                  <a:pt x="176" y="515"/>
                </a:lnTo>
                <a:lnTo>
                  <a:pt x="158" y="489"/>
                </a:lnTo>
                <a:lnTo>
                  <a:pt x="140" y="462"/>
                </a:lnTo>
                <a:lnTo>
                  <a:pt x="123" y="436"/>
                </a:lnTo>
                <a:lnTo>
                  <a:pt x="114" y="393"/>
                </a:lnTo>
                <a:lnTo>
                  <a:pt x="114" y="358"/>
                </a:lnTo>
                <a:lnTo>
                  <a:pt x="96" y="323"/>
                </a:lnTo>
                <a:lnTo>
                  <a:pt x="79" y="296"/>
                </a:lnTo>
                <a:lnTo>
                  <a:pt x="70" y="262"/>
                </a:lnTo>
                <a:lnTo>
                  <a:pt x="61" y="227"/>
                </a:lnTo>
                <a:lnTo>
                  <a:pt x="44" y="192"/>
                </a:lnTo>
                <a:lnTo>
                  <a:pt x="26" y="157"/>
                </a:lnTo>
                <a:lnTo>
                  <a:pt x="8" y="122"/>
                </a:lnTo>
                <a:lnTo>
                  <a:pt x="0" y="104"/>
                </a:lnTo>
                <a:lnTo>
                  <a:pt x="0" y="61"/>
                </a:lnTo>
                <a:lnTo>
                  <a:pt x="0" y="43"/>
                </a:lnTo>
                <a:lnTo>
                  <a:pt x="0" y="26"/>
                </a:lnTo>
                <a:lnTo>
                  <a:pt x="17" y="0"/>
                </a:lnTo>
                <a:lnTo>
                  <a:pt x="35" y="0"/>
                </a:lnTo>
                <a:lnTo>
                  <a:pt x="52" y="0"/>
                </a:lnTo>
                <a:lnTo>
                  <a:pt x="79" y="8"/>
                </a:lnTo>
                <a:lnTo>
                  <a:pt x="88" y="26"/>
                </a:lnTo>
                <a:lnTo>
                  <a:pt x="105" y="52"/>
                </a:lnTo>
                <a:lnTo>
                  <a:pt x="114" y="78"/>
                </a:lnTo>
                <a:lnTo>
                  <a:pt x="132" y="113"/>
                </a:lnTo>
                <a:lnTo>
                  <a:pt x="149" y="139"/>
                </a:lnTo>
                <a:lnTo>
                  <a:pt x="167" y="166"/>
                </a:lnTo>
                <a:lnTo>
                  <a:pt x="184" y="192"/>
                </a:lnTo>
                <a:lnTo>
                  <a:pt x="202" y="218"/>
                </a:lnTo>
                <a:lnTo>
                  <a:pt x="211" y="244"/>
                </a:lnTo>
                <a:lnTo>
                  <a:pt x="228" y="279"/>
                </a:lnTo>
                <a:lnTo>
                  <a:pt x="237" y="305"/>
                </a:lnTo>
                <a:lnTo>
                  <a:pt x="246" y="323"/>
                </a:lnTo>
                <a:lnTo>
                  <a:pt x="263" y="340"/>
                </a:lnTo>
                <a:lnTo>
                  <a:pt x="281" y="349"/>
                </a:lnTo>
                <a:lnTo>
                  <a:pt x="316" y="366"/>
                </a:lnTo>
                <a:lnTo>
                  <a:pt x="343" y="375"/>
                </a:lnTo>
                <a:lnTo>
                  <a:pt x="378" y="393"/>
                </a:lnTo>
                <a:lnTo>
                  <a:pt x="395" y="419"/>
                </a:lnTo>
                <a:lnTo>
                  <a:pt x="404" y="427"/>
                </a:lnTo>
                <a:lnTo>
                  <a:pt x="431" y="445"/>
                </a:lnTo>
                <a:lnTo>
                  <a:pt x="448" y="445"/>
                </a:lnTo>
                <a:lnTo>
                  <a:pt x="466" y="445"/>
                </a:lnTo>
                <a:lnTo>
                  <a:pt x="483" y="427"/>
                </a:lnTo>
                <a:lnTo>
                  <a:pt x="483" y="410"/>
                </a:lnTo>
                <a:lnTo>
                  <a:pt x="492" y="375"/>
                </a:lnTo>
                <a:lnTo>
                  <a:pt x="501" y="340"/>
                </a:lnTo>
                <a:lnTo>
                  <a:pt x="519" y="314"/>
                </a:lnTo>
                <a:lnTo>
                  <a:pt x="527" y="279"/>
                </a:lnTo>
                <a:lnTo>
                  <a:pt x="536" y="244"/>
                </a:lnTo>
                <a:lnTo>
                  <a:pt x="554" y="218"/>
                </a:lnTo>
                <a:lnTo>
                  <a:pt x="571" y="192"/>
                </a:lnTo>
                <a:lnTo>
                  <a:pt x="589" y="166"/>
                </a:lnTo>
                <a:lnTo>
                  <a:pt x="598" y="148"/>
                </a:lnTo>
                <a:lnTo>
                  <a:pt x="606" y="122"/>
                </a:lnTo>
                <a:lnTo>
                  <a:pt x="606" y="104"/>
                </a:lnTo>
                <a:lnTo>
                  <a:pt x="606" y="87"/>
                </a:lnTo>
                <a:lnTo>
                  <a:pt x="615" y="69"/>
                </a:lnTo>
                <a:lnTo>
                  <a:pt x="633" y="69"/>
                </a:lnTo>
                <a:lnTo>
                  <a:pt x="642" y="69"/>
                </a:lnTo>
                <a:lnTo>
                  <a:pt x="659" y="87"/>
                </a:lnTo>
                <a:lnTo>
                  <a:pt x="668" y="104"/>
                </a:lnTo>
                <a:lnTo>
                  <a:pt x="668" y="122"/>
                </a:lnTo>
                <a:lnTo>
                  <a:pt x="668" y="157"/>
                </a:lnTo>
                <a:lnTo>
                  <a:pt x="668" y="174"/>
                </a:lnTo>
                <a:lnTo>
                  <a:pt x="659" y="192"/>
                </a:lnTo>
                <a:lnTo>
                  <a:pt x="659" y="227"/>
                </a:lnTo>
                <a:lnTo>
                  <a:pt x="668" y="244"/>
                </a:lnTo>
                <a:lnTo>
                  <a:pt x="668" y="262"/>
                </a:lnTo>
                <a:lnTo>
                  <a:pt x="668" y="305"/>
                </a:lnTo>
                <a:lnTo>
                  <a:pt x="668" y="323"/>
                </a:lnTo>
                <a:lnTo>
                  <a:pt x="659" y="358"/>
                </a:lnTo>
                <a:lnTo>
                  <a:pt x="633" y="375"/>
                </a:lnTo>
                <a:lnTo>
                  <a:pt x="624" y="384"/>
                </a:lnTo>
                <a:lnTo>
                  <a:pt x="615" y="410"/>
                </a:lnTo>
                <a:lnTo>
                  <a:pt x="615" y="427"/>
                </a:lnTo>
                <a:lnTo>
                  <a:pt x="615" y="445"/>
                </a:lnTo>
                <a:lnTo>
                  <a:pt x="633" y="471"/>
                </a:lnTo>
                <a:lnTo>
                  <a:pt x="650" y="480"/>
                </a:lnTo>
                <a:lnTo>
                  <a:pt x="659" y="489"/>
                </a:lnTo>
                <a:lnTo>
                  <a:pt x="677" y="515"/>
                </a:lnTo>
                <a:lnTo>
                  <a:pt x="686" y="532"/>
                </a:lnTo>
                <a:lnTo>
                  <a:pt x="694" y="567"/>
                </a:lnTo>
                <a:lnTo>
                  <a:pt x="694" y="602"/>
                </a:lnTo>
                <a:lnTo>
                  <a:pt x="694" y="619"/>
                </a:lnTo>
                <a:lnTo>
                  <a:pt x="703" y="646"/>
                </a:lnTo>
                <a:lnTo>
                  <a:pt x="712" y="663"/>
                </a:lnTo>
                <a:lnTo>
                  <a:pt x="730" y="698"/>
                </a:lnTo>
                <a:lnTo>
                  <a:pt x="738" y="724"/>
                </a:lnTo>
                <a:lnTo>
                  <a:pt x="756" y="759"/>
                </a:lnTo>
                <a:lnTo>
                  <a:pt x="765" y="794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8" name="Freeform 110"/>
          <p:cNvSpPr>
            <a:spLocks/>
          </p:cNvSpPr>
          <p:nvPr/>
        </p:nvSpPr>
        <p:spPr bwMode="auto">
          <a:xfrm>
            <a:off x="4165600" y="3138488"/>
            <a:ext cx="196850" cy="693737"/>
          </a:xfrm>
          <a:custGeom>
            <a:avLst/>
            <a:gdLst>
              <a:gd name="T0" fmla="*/ 80 w 124"/>
              <a:gd name="T1" fmla="*/ 419 h 437"/>
              <a:gd name="T2" fmla="*/ 53 w 124"/>
              <a:gd name="T3" fmla="*/ 437 h 437"/>
              <a:gd name="T4" fmla="*/ 18 w 124"/>
              <a:gd name="T5" fmla="*/ 437 h 437"/>
              <a:gd name="T6" fmla="*/ 9 w 124"/>
              <a:gd name="T7" fmla="*/ 419 h 437"/>
              <a:gd name="T8" fmla="*/ 0 w 124"/>
              <a:gd name="T9" fmla="*/ 402 h 437"/>
              <a:gd name="T10" fmla="*/ 0 w 124"/>
              <a:gd name="T11" fmla="*/ 376 h 437"/>
              <a:gd name="T12" fmla="*/ 9 w 124"/>
              <a:gd name="T13" fmla="*/ 358 h 437"/>
              <a:gd name="T14" fmla="*/ 27 w 124"/>
              <a:gd name="T15" fmla="*/ 323 h 437"/>
              <a:gd name="T16" fmla="*/ 36 w 124"/>
              <a:gd name="T17" fmla="*/ 288 h 437"/>
              <a:gd name="T18" fmla="*/ 53 w 124"/>
              <a:gd name="T19" fmla="*/ 262 h 437"/>
              <a:gd name="T20" fmla="*/ 62 w 124"/>
              <a:gd name="T21" fmla="*/ 227 h 437"/>
              <a:gd name="T22" fmla="*/ 71 w 124"/>
              <a:gd name="T23" fmla="*/ 192 h 437"/>
              <a:gd name="T24" fmla="*/ 71 w 124"/>
              <a:gd name="T25" fmla="*/ 157 h 437"/>
              <a:gd name="T26" fmla="*/ 71 w 124"/>
              <a:gd name="T27" fmla="*/ 122 h 437"/>
              <a:gd name="T28" fmla="*/ 62 w 124"/>
              <a:gd name="T29" fmla="*/ 79 h 437"/>
              <a:gd name="T30" fmla="*/ 62 w 124"/>
              <a:gd name="T31" fmla="*/ 61 h 437"/>
              <a:gd name="T32" fmla="*/ 71 w 124"/>
              <a:gd name="T33" fmla="*/ 26 h 437"/>
              <a:gd name="T34" fmla="*/ 80 w 124"/>
              <a:gd name="T35" fmla="*/ 18 h 437"/>
              <a:gd name="T36" fmla="*/ 88 w 124"/>
              <a:gd name="T37" fmla="*/ 0 h 437"/>
              <a:gd name="T38" fmla="*/ 97 w 124"/>
              <a:gd name="T39" fmla="*/ 9 h 437"/>
              <a:gd name="T40" fmla="*/ 97 w 124"/>
              <a:gd name="T41" fmla="*/ 26 h 437"/>
              <a:gd name="T42" fmla="*/ 106 w 124"/>
              <a:gd name="T43" fmla="*/ 70 h 437"/>
              <a:gd name="T44" fmla="*/ 115 w 124"/>
              <a:gd name="T45" fmla="*/ 105 h 437"/>
              <a:gd name="T46" fmla="*/ 124 w 124"/>
              <a:gd name="T47" fmla="*/ 140 h 437"/>
              <a:gd name="T48" fmla="*/ 115 w 124"/>
              <a:gd name="T49" fmla="*/ 166 h 437"/>
              <a:gd name="T50" fmla="*/ 115 w 124"/>
              <a:gd name="T51" fmla="*/ 201 h 437"/>
              <a:gd name="T52" fmla="*/ 115 w 124"/>
              <a:gd name="T53" fmla="*/ 236 h 437"/>
              <a:gd name="T54" fmla="*/ 124 w 124"/>
              <a:gd name="T55" fmla="*/ 280 h 437"/>
              <a:gd name="T56" fmla="*/ 124 w 124"/>
              <a:gd name="T57" fmla="*/ 315 h 437"/>
              <a:gd name="T58" fmla="*/ 124 w 124"/>
              <a:gd name="T59" fmla="*/ 349 h 437"/>
              <a:gd name="T60" fmla="*/ 106 w 124"/>
              <a:gd name="T61" fmla="*/ 376 h 437"/>
              <a:gd name="T62" fmla="*/ 97 w 124"/>
              <a:gd name="T63" fmla="*/ 411 h 437"/>
              <a:gd name="T64" fmla="*/ 80 w 124"/>
              <a:gd name="T65" fmla="*/ 437 h 437"/>
              <a:gd name="T66" fmla="*/ 80 w 124"/>
              <a:gd name="T67" fmla="*/ 437 h 437"/>
              <a:gd name="T68" fmla="*/ 80 w 124"/>
              <a:gd name="T69" fmla="*/ 419 h 43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24"/>
              <a:gd name="T106" fmla="*/ 0 h 437"/>
              <a:gd name="T107" fmla="*/ 124 w 124"/>
              <a:gd name="T108" fmla="*/ 437 h 43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24" h="437">
                <a:moveTo>
                  <a:pt x="80" y="419"/>
                </a:moveTo>
                <a:lnTo>
                  <a:pt x="53" y="437"/>
                </a:lnTo>
                <a:lnTo>
                  <a:pt x="18" y="437"/>
                </a:lnTo>
                <a:lnTo>
                  <a:pt x="9" y="419"/>
                </a:lnTo>
                <a:lnTo>
                  <a:pt x="0" y="402"/>
                </a:lnTo>
                <a:lnTo>
                  <a:pt x="0" y="376"/>
                </a:lnTo>
                <a:lnTo>
                  <a:pt x="9" y="358"/>
                </a:lnTo>
                <a:lnTo>
                  <a:pt x="27" y="323"/>
                </a:lnTo>
                <a:lnTo>
                  <a:pt x="36" y="288"/>
                </a:lnTo>
                <a:lnTo>
                  <a:pt x="53" y="262"/>
                </a:lnTo>
                <a:lnTo>
                  <a:pt x="62" y="227"/>
                </a:lnTo>
                <a:lnTo>
                  <a:pt x="71" y="192"/>
                </a:lnTo>
                <a:lnTo>
                  <a:pt x="71" y="157"/>
                </a:lnTo>
                <a:lnTo>
                  <a:pt x="71" y="122"/>
                </a:lnTo>
                <a:lnTo>
                  <a:pt x="62" y="79"/>
                </a:lnTo>
                <a:lnTo>
                  <a:pt x="62" y="61"/>
                </a:lnTo>
                <a:lnTo>
                  <a:pt x="71" y="26"/>
                </a:lnTo>
                <a:lnTo>
                  <a:pt x="80" y="18"/>
                </a:lnTo>
                <a:lnTo>
                  <a:pt x="88" y="0"/>
                </a:lnTo>
                <a:lnTo>
                  <a:pt x="97" y="9"/>
                </a:lnTo>
                <a:lnTo>
                  <a:pt x="97" y="26"/>
                </a:lnTo>
                <a:lnTo>
                  <a:pt x="106" y="70"/>
                </a:lnTo>
                <a:lnTo>
                  <a:pt x="115" y="105"/>
                </a:lnTo>
                <a:lnTo>
                  <a:pt x="124" y="140"/>
                </a:lnTo>
                <a:lnTo>
                  <a:pt x="115" y="166"/>
                </a:lnTo>
                <a:lnTo>
                  <a:pt x="115" y="201"/>
                </a:lnTo>
                <a:lnTo>
                  <a:pt x="115" y="236"/>
                </a:lnTo>
                <a:lnTo>
                  <a:pt x="124" y="280"/>
                </a:lnTo>
                <a:lnTo>
                  <a:pt x="124" y="315"/>
                </a:lnTo>
                <a:lnTo>
                  <a:pt x="124" y="349"/>
                </a:lnTo>
                <a:lnTo>
                  <a:pt x="106" y="376"/>
                </a:lnTo>
                <a:lnTo>
                  <a:pt x="97" y="411"/>
                </a:lnTo>
                <a:lnTo>
                  <a:pt x="80" y="437"/>
                </a:lnTo>
                <a:lnTo>
                  <a:pt x="80" y="419"/>
                </a:lnTo>
                <a:close/>
              </a:path>
            </a:pathLst>
          </a:cu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9" name="Freeform 111"/>
          <p:cNvSpPr>
            <a:spLocks/>
          </p:cNvSpPr>
          <p:nvPr/>
        </p:nvSpPr>
        <p:spPr bwMode="auto">
          <a:xfrm>
            <a:off x="4165600" y="3138488"/>
            <a:ext cx="196850" cy="693737"/>
          </a:xfrm>
          <a:custGeom>
            <a:avLst/>
            <a:gdLst>
              <a:gd name="T0" fmla="*/ 80 w 124"/>
              <a:gd name="T1" fmla="*/ 419 h 437"/>
              <a:gd name="T2" fmla="*/ 53 w 124"/>
              <a:gd name="T3" fmla="*/ 437 h 437"/>
              <a:gd name="T4" fmla="*/ 18 w 124"/>
              <a:gd name="T5" fmla="*/ 437 h 437"/>
              <a:gd name="T6" fmla="*/ 9 w 124"/>
              <a:gd name="T7" fmla="*/ 419 h 437"/>
              <a:gd name="T8" fmla="*/ 0 w 124"/>
              <a:gd name="T9" fmla="*/ 402 h 437"/>
              <a:gd name="T10" fmla="*/ 0 w 124"/>
              <a:gd name="T11" fmla="*/ 376 h 437"/>
              <a:gd name="T12" fmla="*/ 9 w 124"/>
              <a:gd name="T13" fmla="*/ 358 h 437"/>
              <a:gd name="T14" fmla="*/ 27 w 124"/>
              <a:gd name="T15" fmla="*/ 323 h 437"/>
              <a:gd name="T16" fmla="*/ 36 w 124"/>
              <a:gd name="T17" fmla="*/ 288 h 437"/>
              <a:gd name="T18" fmla="*/ 53 w 124"/>
              <a:gd name="T19" fmla="*/ 262 h 437"/>
              <a:gd name="T20" fmla="*/ 62 w 124"/>
              <a:gd name="T21" fmla="*/ 227 h 437"/>
              <a:gd name="T22" fmla="*/ 71 w 124"/>
              <a:gd name="T23" fmla="*/ 192 h 437"/>
              <a:gd name="T24" fmla="*/ 71 w 124"/>
              <a:gd name="T25" fmla="*/ 157 h 437"/>
              <a:gd name="T26" fmla="*/ 71 w 124"/>
              <a:gd name="T27" fmla="*/ 122 h 437"/>
              <a:gd name="T28" fmla="*/ 62 w 124"/>
              <a:gd name="T29" fmla="*/ 79 h 437"/>
              <a:gd name="T30" fmla="*/ 62 w 124"/>
              <a:gd name="T31" fmla="*/ 61 h 437"/>
              <a:gd name="T32" fmla="*/ 71 w 124"/>
              <a:gd name="T33" fmla="*/ 26 h 437"/>
              <a:gd name="T34" fmla="*/ 80 w 124"/>
              <a:gd name="T35" fmla="*/ 18 h 437"/>
              <a:gd name="T36" fmla="*/ 88 w 124"/>
              <a:gd name="T37" fmla="*/ 0 h 437"/>
              <a:gd name="T38" fmla="*/ 97 w 124"/>
              <a:gd name="T39" fmla="*/ 9 h 437"/>
              <a:gd name="T40" fmla="*/ 97 w 124"/>
              <a:gd name="T41" fmla="*/ 26 h 437"/>
              <a:gd name="T42" fmla="*/ 106 w 124"/>
              <a:gd name="T43" fmla="*/ 70 h 437"/>
              <a:gd name="T44" fmla="*/ 115 w 124"/>
              <a:gd name="T45" fmla="*/ 105 h 437"/>
              <a:gd name="T46" fmla="*/ 124 w 124"/>
              <a:gd name="T47" fmla="*/ 140 h 437"/>
              <a:gd name="T48" fmla="*/ 115 w 124"/>
              <a:gd name="T49" fmla="*/ 166 h 437"/>
              <a:gd name="T50" fmla="*/ 115 w 124"/>
              <a:gd name="T51" fmla="*/ 201 h 437"/>
              <a:gd name="T52" fmla="*/ 115 w 124"/>
              <a:gd name="T53" fmla="*/ 236 h 437"/>
              <a:gd name="T54" fmla="*/ 124 w 124"/>
              <a:gd name="T55" fmla="*/ 280 h 437"/>
              <a:gd name="T56" fmla="*/ 124 w 124"/>
              <a:gd name="T57" fmla="*/ 315 h 437"/>
              <a:gd name="T58" fmla="*/ 124 w 124"/>
              <a:gd name="T59" fmla="*/ 349 h 437"/>
              <a:gd name="T60" fmla="*/ 106 w 124"/>
              <a:gd name="T61" fmla="*/ 376 h 437"/>
              <a:gd name="T62" fmla="*/ 97 w 124"/>
              <a:gd name="T63" fmla="*/ 411 h 437"/>
              <a:gd name="T64" fmla="*/ 80 w 124"/>
              <a:gd name="T65" fmla="*/ 437 h 437"/>
              <a:gd name="T66" fmla="*/ 80 w 124"/>
              <a:gd name="T67" fmla="*/ 437 h 43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24"/>
              <a:gd name="T103" fmla="*/ 0 h 437"/>
              <a:gd name="T104" fmla="*/ 124 w 124"/>
              <a:gd name="T105" fmla="*/ 437 h 43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24" h="437">
                <a:moveTo>
                  <a:pt x="80" y="419"/>
                </a:moveTo>
                <a:lnTo>
                  <a:pt x="53" y="437"/>
                </a:lnTo>
                <a:lnTo>
                  <a:pt x="18" y="437"/>
                </a:lnTo>
                <a:lnTo>
                  <a:pt x="9" y="419"/>
                </a:lnTo>
                <a:lnTo>
                  <a:pt x="0" y="402"/>
                </a:lnTo>
                <a:lnTo>
                  <a:pt x="0" y="376"/>
                </a:lnTo>
                <a:lnTo>
                  <a:pt x="9" y="358"/>
                </a:lnTo>
                <a:lnTo>
                  <a:pt x="27" y="323"/>
                </a:lnTo>
                <a:lnTo>
                  <a:pt x="36" y="288"/>
                </a:lnTo>
                <a:lnTo>
                  <a:pt x="53" y="262"/>
                </a:lnTo>
                <a:lnTo>
                  <a:pt x="62" y="227"/>
                </a:lnTo>
                <a:lnTo>
                  <a:pt x="71" y="192"/>
                </a:lnTo>
                <a:lnTo>
                  <a:pt x="71" y="157"/>
                </a:lnTo>
                <a:lnTo>
                  <a:pt x="71" y="122"/>
                </a:lnTo>
                <a:lnTo>
                  <a:pt x="62" y="79"/>
                </a:lnTo>
                <a:lnTo>
                  <a:pt x="62" y="61"/>
                </a:lnTo>
                <a:lnTo>
                  <a:pt x="71" y="26"/>
                </a:lnTo>
                <a:lnTo>
                  <a:pt x="80" y="18"/>
                </a:lnTo>
                <a:lnTo>
                  <a:pt x="88" y="0"/>
                </a:lnTo>
                <a:lnTo>
                  <a:pt x="97" y="9"/>
                </a:lnTo>
                <a:lnTo>
                  <a:pt x="97" y="26"/>
                </a:lnTo>
                <a:lnTo>
                  <a:pt x="106" y="70"/>
                </a:lnTo>
                <a:lnTo>
                  <a:pt x="115" y="105"/>
                </a:lnTo>
                <a:lnTo>
                  <a:pt x="124" y="140"/>
                </a:lnTo>
                <a:lnTo>
                  <a:pt x="115" y="166"/>
                </a:lnTo>
                <a:lnTo>
                  <a:pt x="115" y="201"/>
                </a:lnTo>
                <a:lnTo>
                  <a:pt x="115" y="236"/>
                </a:lnTo>
                <a:lnTo>
                  <a:pt x="124" y="280"/>
                </a:lnTo>
                <a:lnTo>
                  <a:pt x="124" y="315"/>
                </a:lnTo>
                <a:lnTo>
                  <a:pt x="124" y="349"/>
                </a:lnTo>
                <a:lnTo>
                  <a:pt x="106" y="376"/>
                </a:lnTo>
                <a:lnTo>
                  <a:pt x="97" y="411"/>
                </a:lnTo>
                <a:lnTo>
                  <a:pt x="80" y="437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0" name="Freeform 112"/>
          <p:cNvSpPr>
            <a:spLocks/>
          </p:cNvSpPr>
          <p:nvPr/>
        </p:nvSpPr>
        <p:spPr bwMode="auto">
          <a:xfrm>
            <a:off x="4514850" y="1309688"/>
            <a:ext cx="2708275" cy="2355850"/>
          </a:xfrm>
          <a:custGeom>
            <a:avLst/>
            <a:gdLst>
              <a:gd name="T0" fmla="*/ 1689 w 1706"/>
              <a:gd name="T1" fmla="*/ 1449 h 1484"/>
              <a:gd name="T2" fmla="*/ 1645 w 1706"/>
              <a:gd name="T3" fmla="*/ 1405 h 1484"/>
              <a:gd name="T4" fmla="*/ 1592 w 1706"/>
              <a:gd name="T5" fmla="*/ 1370 h 1484"/>
              <a:gd name="T6" fmla="*/ 1548 w 1706"/>
              <a:gd name="T7" fmla="*/ 1327 h 1484"/>
              <a:gd name="T8" fmla="*/ 1495 w 1706"/>
              <a:gd name="T9" fmla="*/ 1301 h 1484"/>
              <a:gd name="T10" fmla="*/ 1416 w 1706"/>
              <a:gd name="T11" fmla="*/ 1283 h 1484"/>
              <a:gd name="T12" fmla="*/ 1346 w 1706"/>
              <a:gd name="T13" fmla="*/ 1266 h 1484"/>
              <a:gd name="T14" fmla="*/ 1276 w 1706"/>
              <a:gd name="T15" fmla="*/ 1248 h 1484"/>
              <a:gd name="T16" fmla="*/ 1223 w 1706"/>
              <a:gd name="T17" fmla="*/ 1222 h 1484"/>
              <a:gd name="T18" fmla="*/ 1196 w 1706"/>
              <a:gd name="T19" fmla="*/ 1196 h 1484"/>
              <a:gd name="T20" fmla="*/ 1161 w 1706"/>
              <a:gd name="T21" fmla="*/ 1144 h 1484"/>
              <a:gd name="T22" fmla="*/ 1126 w 1706"/>
              <a:gd name="T23" fmla="*/ 1091 h 1484"/>
              <a:gd name="T24" fmla="*/ 1091 w 1706"/>
              <a:gd name="T25" fmla="*/ 1030 h 1484"/>
              <a:gd name="T26" fmla="*/ 1056 w 1706"/>
              <a:gd name="T27" fmla="*/ 978 h 1484"/>
              <a:gd name="T28" fmla="*/ 1029 w 1706"/>
              <a:gd name="T29" fmla="*/ 917 h 1484"/>
              <a:gd name="T30" fmla="*/ 994 w 1706"/>
              <a:gd name="T31" fmla="*/ 864 h 1484"/>
              <a:gd name="T32" fmla="*/ 941 w 1706"/>
              <a:gd name="T33" fmla="*/ 829 h 1484"/>
              <a:gd name="T34" fmla="*/ 862 w 1706"/>
              <a:gd name="T35" fmla="*/ 820 h 1484"/>
              <a:gd name="T36" fmla="*/ 809 w 1706"/>
              <a:gd name="T37" fmla="*/ 786 h 1484"/>
              <a:gd name="T38" fmla="*/ 774 w 1706"/>
              <a:gd name="T39" fmla="*/ 733 h 1484"/>
              <a:gd name="T40" fmla="*/ 757 w 1706"/>
              <a:gd name="T41" fmla="*/ 663 h 1484"/>
              <a:gd name="T42" fmla="*/ 730 w 1706"/>
              <a:gd name="T43" fmla="*/ 611 h 1484"/>
              <a:gd name="T44" fmla="*/ 677 w 1706"/>
              <a:gd name="T45" fmla="*/ 532 h 1484"/>
              <a:gd name="T46" fmla="*/ 642 w 1706"/>
              <a:gd name="T47" fmla="*/ 497 h 1484"/>
              <a:gd name="T48" fmla="*/ 634 w 1706"/>
              <a:gd name="T49" fmla="*/ 480 h 1484"/>
              <a:gd name="T50" fmla="*/ 634 w 1706"/>
              <a:gd name="T51" fmla="*/ 489 h 1484"/>
              <a:gd name="T52" fmla="*/ 625 w 1706"/>
              <a:gd name="T53" fmla="*/ 471 h 1484"/>
              <a:gd name="T54" fmla="*/ 598 w 1706"/>
              <a:gd name="T55" fmla="*/ 436 h 1484"/>
              <a:gd name="T56" fmla="*/ 563 w 1706"/>
              <a:gd name="T57" fmla="*/ 401 h 1484"/>
              <a:gd name="T58" fmla="*/ 546 w 1706"/>
              <a:gd name="T59" fmla="*/ 393 h 1484"/>
              <a:gd name="T60" fmla="*/ 546 w 1706"/>
              <a:gd name="T61" fmla="*/ 410 h 1484"/>
              <a:gd name="T62" fmla="*/ 528 w 1706"/>
              <a:gd name="T63" fmla="*/ 410 h 1484"/>
              <a:gd name="T64" fmla="*/ 475 w 1706"/>
              <a:gd name="T65" fmla="*/ 367 h 1484"/>
              <a:gd name="T66" fmla="*/ 431 w 1706"/>
              <a:gd name="T67" fmla="*/ 323 h 1484"/>
              <a:gd name="T68" fmla="*/ 396 w 1706"/>
              <a:gd name="T69" fmla="*/ 262 h 1484"/>
              <a:gd name="T70" fmla="*/ 370 w 1706"/>
              <a:gd name="T71" fmla="*/ 201 h 1484"/>
              <a:gd name="T72" fmla="*/ 335 w 1706"/>
              <a:gd name="T73" fmla="*/ 140 h 1484"/>
              <a:gd name="T74" fmla="*/ 299 w 1706"/>
              <a:gd name="T75" fmla="*/ 87 h 1484"/>
              <a:gd name="T76" fmla="*/ 255 w 1706"/>
              <a:gd name="T77" fmla="*/ 35 h 1484"/>
              <a:gd name="T78" fmla="*/ 203 w 1706"/>
              <a:gd name="T79" fmla="*/ 9 h 1484"/>
              <a:gd name="T80" fmla="*/ 159 w 1706"/>
              <a:gd name="T81" fmla="*/ 9 h 1484"/>
              <a:gd name="T82" fmla="*/ 132 w 1706"/>
              <a:gd name="T83" fmla="*/ 61 h 1484"/>
              <a:gd name="T84" fmla="*/ 106 w 1706"/>
              <a:gd name="T85" fmla="*/ 96 h 1484"/>
              <a:gd name="T86" fmla="*/ 62 w 1706"/>
              <a:gd name="T87" fmla="*/ 96 h 1484"/>
              <a:gd name="T88" fmla="*/ 18 w 1706"/>
              <a:gd name="T89" fmla="*/ 78 h 1484"/>
              <a:gd name="T90" fmla="*/ 0 w 1706"/>
              <a:gd name="T91" fmla="*/ 87 h 14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706"/>
              <a:gd name="T139" fmla="*/ 0 h 1484"/>
              <a:gd name="T140" fmla="*/ 1706 w 1706"/>
              <a:gd name="T141" fmla="*/ 1484 h 148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706" h="1484">
                <a:moveTo>
                  <a:pt x="1706" y="1484"/>
                </a:moveTo>
                <a:lnTo>
                  <a:pt x="1689" y="1449"/>
                </a:lnTo>
                <a:lnTo>
                  <a:pt x="1662" y="1414"/>
                </a:lnTo>
                <a:lnTo>
                  <a:pt x="1645" y="1405"/>
                </a:lnTo>
                <a:lnTo>
                  <a:pt x="1618" y="1397"/>
                </a:lnTo>
                <a:lnTo>
                  <a:pt x="1592" y="1370"/>
                </a:lnTo>
                <a:lnTo>
                  <a:pt x="1575" y="1353"/>
                </a:lnTo>
                <a:lnTo>
                  <a:pt x="1548" y="1327"/>
                </a:lnTo>
                <a:lnTo>
                  <a:pt x="1531" y="1309"/>
                </a:lnTo>
                <a:lnTo>
                  <a:pt x="1495" y="1301"/>
                </a:lnTo>
                <a:lnTo>
                  <a:pt x="1460" y="1292"/>
                </a:lnTo>
                <a:lnTo>
                  <a:pt x="1416" y="1283"/>
                </a:lnTo>
                <a:lnTo>
                  <a:pt x="1381" y="1283"/>
                </a:lnTo>
                <a:lnTo>
                  <a:pt x="1346" y="1266"/>
                </a:lnTo>
                <a:lnTo>
                  <a:pt x="1319" y="1257"/>
                </a:lnTo>
                <a:lnTo>
                  <a:pt x="1276" y="1248"/>
                </a:lnTo>
                <a:lnTo>
                  <a:pt x="1258" y="1240"/>
                </a:lnTo>
                <a:lnTo>
                  <a:pt x="1223" y="1222"/>
                </a:lnTo>
                <a:lnTo>
                  <a:pt x="1214" y="1213"/>
                </a:lnTo>
                <a:lnTo>
                  <a:pt x="1196" y="1196"/>
                </a:lnTo>
                <a:lnTo>
                  <a:pt x="1179" y="1170"/>
                </a:lnTo>
                <a:lnTo>
                  <a:pt x="1161" y="1144"/>
                </a:lnTo>
                <a:lnTo>
                  <a:pt x="1144" y="1117"/>
                </a:lnTo>
                <a:lnTo>
                  <a:pt x="1126" y="1091"/>
                </a:lnTo>
                <a:lnTo>
                  <a:pt x="1108" y="1056"/>
                </a:lnTo>
                <a:lnTo>
                  <a:pt x="1091" y="1030"/>
                </a:lnTo>
                <a:lnTo>
                  <a:pt x="1073" y="1004"/>
                </a:lnTo>
                <a:lnTo>
                  <a:pt x="1056" y="978"/>
                </a:lnTo>
                <a:lnTo>
                  <a:pt x="1038" y="943"/>
                </a:lnTo>
                <a:lnTo>
                  <a:pt x="1029" y="917"/>
                </a:lnTo>
                <a:lnTo>
                  <a:pt x="1012" y="890"/>
                </a:lnTo>
                <a:lnTo>
                  <a:pt x="994" y="864"/>
                </a:lnTo>
                <a:lnTo>
                  <a:pt x="968" y="847"/>
                </a:lnTo>
                <a:lnTo>
                  <a:pt x="941" y="829"/>
                </a:lnTo>
                <a:lnTo>
                  <a:pt x="897" y="820"/>
                </a:lnTo>
                <a:lnTo>
                  <a:pt x="862" y="820"/>
                </a:lnTo>
                <a:lnTo>
                  <a:pt x="836" y="803"/>
                </a:lnTo>
                <a:lnTo>
                  <a:pt x="809" y="786"/>
                </a:lnTo>
                <a:lnTo>
                  <a:pt x="792" y="759"/>
                </a:lnTo>
                <a:lnTo>
                  <a:pt x="774" y="733"/>
                </a:lnTo>
                <a:lnTo>
                  <a:pt x="765" y="698"/>
                </a:lnTo>
                <a:lnTo>
                  <a:pt x="757" y="663"/>
                </a:lnTo>
                <a:lnTo>
                  <a:pt x="739" y="628"/>
                </a:lnTo>
                <a:lnTo>
                  <a:pt x="730" y="611"/>
                </a:lnTo>
                <a:lnTo>
                  <a:pt x="704" y="567"/>
                </a:lnTo>
                <a:lnTo>
                  <a:pt x="677" y="532"/>
                </a:lnTo>
                <a:lnTo>
                  <a:pt x="660" y="515"/>
                </a:lnTo>
                <a:lnTo>
                  <a:pt x="642" y="497"/>
                </a:lnTo>
                <a:lnTo>
                  <a:pt x="634" y="480"/>
                </a:lnTo>
                <a:lnTo>
                  <a:pt x="634" y="489"/>
                </a:lnTo>
                <a:lnTo>
                  <a:pt x="625" y="471"/>
                </a:lnTo>
                <a:lnTo>
                  <a:pt x="607" y="454"/>
                </a:lnTo>
                <a:lnTo>
                  <a:pt x="598" y="436"/>
                </a:lnTo>
                <a:lnTo>
                  <a:pt x="581" y="419"/>
                </a:lnTo>
                <a:lnTo>
                  <a:pt x="563" y="401"/>
                </a:lnTo>
                <a:lnTo>
                  <a:pt x="546" y="393"/>
                </a:lnTo>
                <a:lnTo>
                  <a:pt x="546" y="401"/>
                </a:lnTo>
                <a:lnTo>
                  <a:pt x="546" y="410"/>
                </a:lnTo>
                <a:lnTo>
                  <a:pt x="537" y="419"/>
                </a:lnTo>
                <a:lnTo>
                  <a:pt x="528" y="410"/>
                </a:lnTo>
                <a:lnTo>
                  <a:pt x="502" y="393"/>
                </a:lnTo>
                <a:lnTo>
                  <a:pt x="475" y="367"/>
                </a:lnTo>
                <a:lnTo>
                  <a:pt x="458" y="349"/>
                </a:lnTo>
                <a:lnTo>
                  <a:pt x="431" y="323"/>
                </a:lnTo>
                <a:lnTo>
                  <a:pt x="414" y="297"/>
                </a:lnTo>
                <a:lnTo>
                  <a:pt x="396" y="262"/>
                </a:lnTo>
                <a:lnTo>
                  <a:pt x="387" y="236"/>
                </a:lnTo>
                <a:lnTo>
                  <a:pt x="370" y="201"/>
                </a:lnTo>
                <a:lnTo>
                  <a:pt x="361" y="166"/>
                </a:lnTo>
                <a:lnTo>
                  <a:pt x="335" y="140"/>
                </a:lnTo>
                <a:lnTo>
                  <a:pt x="317" y="113"/>
                </a:lnTo>
                <a:lnTo>
                  <a:pt x="299" y="87"/>
                </a:lnTo>
                <a:lnTo>
                  <a:pt x="282" y="61"/>
                </a:lnTo>
                <a:lnTo>
                  <a:pt x="255" y="35"/>
                </a:lnTo>
                <a:lnTo>
                  <a:pt x="238" y="17"/>
                </a:lnTo>
                <a:lnTo>
                  <a:pt x="203" y="9"/>
                </a:lnTo>
                <a:lnTo>
                  <a:pt x="185" y="0"/>
                </a:lnTo>
                <a:lnTo>
                  <a:pt x="159" y="9"/>
                </a:lnTo>
                <a:lnTo>
                  <a:pt x="150" y="26"/>
                </a:lnTo>
                <a:lnTo>
                  <a:pt x="132" y="61"/>
                </a:lnTo>
                <a:lnTo>
                  <a:pt x="115" y="87"/>
                </a:lnTo>
                <a:lnTo>
                  <a:pt x="106" y="96"/>
                </a:lnTo>
                <a:lnTo>
                  <a:pt x="79" y="105"/>
                </a:lnTo>
                <a:lnTo>
                  <a:pt x="62" y="96"/>
                </a:lnTo>
                <a:lnTo>
                  <a:pt x="44" y="87"/>
                </a:lnTo>
                <a:lnTo>
                  <a:pt x="18" y="78"/>
                </a:lnTo>
                <a:lnTo>
                  <a:pt x="0" y="87"/>
                </a:lnTo>
                <a:lnTo>
                  <a:pt x="1706" y="14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1" name="Freeform 113"/>
          <p:cNvSpPr>
            <a:spLocks/>
          </p:cNvSpPr>
          <p:nvPr/>
        </p:nvSpPr>
        <p:spPr bwMode="auto">
          <a:xfrm>
            <a:off x="4514850" y="1309688"/>
            <a:ext cx="2708275" cy="2355850"/>
          </a:xfrm>
          <a:custGeom>
            <a:avLst/>
            <a:gdLst>
              <a:gd name="T0" fmla="*/ 1689 w 1706"/>
              <a:gd name="T1" fmla="*/ 1449 h 1484"/>
              <a:gd name="T2" fmla="*/ 1645 w 1706"/>
              <a:gd name="T3" fmla="*/ 1405 h 1484"/>
              <a:gd name="T4" fmla="*/ 1592 w 1706"/>
              <a:gd name="T5" fmla="*/ 1370 h 1484"/>
              <a:gd name="T6" fmla="*/ 1548 w 1706"/>
              <a:gd name="T7" fmla="*/ 1327 h 1484"/>
              <a:gd name="T8" fmla="*/ 1495 w 1706"/>
              <a:gd name="T9" fmla="*/ 1301 h 1484"/>
              <a:gd name="T10" fmla="*/ 1416 w 1706"/>
              <a:gd name="T11" fmla="*/ 1283 h 1484"/>
              <a:gd name="T12" fmla="*/ 1346 w 1706"/>
              <a:gd name="T13" fmla="*/ 1266 h 1484"/>
              <a:gd name="T14" fmla="*/ 1276 w 1706"/>
              <a:gd name="T15" fmla="*/ 1248 h 1484"/>
              <a:gd name="T16" fmla="*/ 1223 w 1706"/>
              <a:gd name="T17" fmla="*/ 1222 h 1484"/>
              <a:gd name="T18" fmla="*/ 1196 w 1706"/>
              <a:gd name="T19" fmla="*/ 1196 h 1484"/>
              <a:gd name="T20" fmla="*/ 1161 w 1706"/>
              <a:gd name="T21" fmla="*/ 1144 h 1484"/>
              <a:gd name="T22" fmla="*/ 1126 w 1706"/>
              <a:gd name="T23" fmla="*/ 1091 h 1484"/>
              <a:gd name="T24" fmla="*/ 1091 w 1706"/>
              <a:gd name="T25" fmla="*/ 1030 h 1484"/>
              <a:gd name="T26" fmla="*/ 1056 w 1706"/>
              <a:gd name="T27" fmla="*/ 978 h 1484"/>
              <a:gd name="T28" fmla="*/ 1029 w 1706"/>
              <a:gd name="T29" fmla="*/ 917 h 1484"/>
              <a:gd name="T30" fmla="*/ 994 w 1706"/>
              <a:gd name="T31" fmla="*/ 864 h 1484"/>
              <a:gd name="T32" fmla="*/ 941 w 1706"/>
              <a:gd name="T33" fmla="*/ 829 h 1484"/>
              <a:gd name="T34" fmla="*/ 862 w 1706"/>
              <a:gd name="T35" fmla="*/ 820 h 1484"/>
              <a:gd name="T36" fmla="*/ 809 w 1706"/>
              <a:gd name="T37" fmla="*/ 786 h 1484"/>
              <a:gd name="T38" fmla="*/ 774 w 1706"/>
              <a:gd name="T39" fmla="*/ 733 h 1484"/>
              <a:gd name="T40" fmla="*/ 757 w 1706"/>
              <a:gd name="T41" fmla="*/ 663 h 1484"/>
              <a:gd name="T42" fmla="*/ 730 w 1706"/>
              <a:gd name="T43" fmla="*/ 611 h 1484"/>
              <a:gd name="T44" fmla="*/ 677 w 1706"/>
              <a:gd name="T45" fmla="*/ 532 h 1484"/>
              <a:gd name="T46" fmla="*/ 642 w 1706"/>
              <a:gd name="T47" fmla="*/ 497 h 1484"/>
              <a:gd name="T48" fmla="*/ 634 w 1706"/>
              <a:gd name="T49" fmla="*/ 480 h 1484"/>
              <a:gd name="T50" fmla="*/ 634 w 1706"/>
              <a:gd name="T51" fmla="*/ 489 h 1484"/>
              <a:gd name="T52" fmla="*/ 625 w 1706"/>
              <a:gd name="T53" fmla="*/ 471 h 1484"/>
              <a:gd name="T54" fmla="*/ 598 w 1706"/>
              <a:gd name="T55" fmla="*/ 436 h 1484"/>
              <a:gd name="T56" fmla="*/ 563 w 1706"/>
              <a:gd name="T57" fmla="*/ 401 h 1484"/>
              <a:gd name="T58" fmla="*/ 546 w 1706"/>
              <a:gd name="T59" fmla="*/ 393 h 1484"/>
              <a:gd name="T60" fmla="*/ 546 w 1706"/>
              <a:gd name="T61" fmla="*/ 410 h 1484"/>
              <a:gd name="T62" fmla="*/ 528 w 1706"/>
              <a:gd name="T63" fmla="*/ 410 h 1484"/>
              <a:gd name="T64" fmla="*/ 475 w 1706"/>
              <a:gd name="T65" fmla="*/ 367 h 1484"/>
              <a:gd name="T66" fmla="*/ 431 w 1706"/>
              <a:gd name="T67" fmla="*/ 323 h 1484"/>
              <a:gd name="T68" fmla="*/ 396 w 1706"/>
              <a:gd name="T69" fmla="*/ 262 h 1484"/>
              <a:gd name="T70" fmla="*/ 370 w 1706"/>
              <a:gd name="T71" fmla="*/ 201 h 1484"/>
              <a:gd name="T72" fmla="*/ 335 w 1706"/>
              <a:gd name="T73" fmla="*/ 140 h 1484"/>
              <a:gd name="T74" fmla="*/ 299 w 1706"/>
              <a:gd name="T75" fmla="*/ 87 h 1484"/>
              <a:gd name="T76" fmla="*/ 255 w 1706"/>
              <a:gd name="T77" fmla="*/ 35 h 1484"/>
              <a:gd name="T78" fmla="*/ 203 w 1706"/>
              <a:gd name="T79" fmla="*/ 9 h 1484"/>
              <a:gd name="T80" fmla="*/ 159 w 1706"/>
              <a:gd name="T81" fmla="*/ 9 h 1484"/>
              <a:gd name="T82" fmla="*/ 132 w 1706"/>
              <a:gd name="T83" fmla="*/ 61 h 1484"/>
              <a:gd name="T84" fmla="*/ 106 w 1706"/>
              <a:gd name="T85" fmla="*/ 96 h 1484"/>
              <a:gd name="T86" fmla="*/ 62 w 1706"/>
              <a:gd name="T87" fmla="*/ 96 h 1484"/>
              <a:gd name="T88" fmla="*/ 18 w 1706"/>
              <a:gd name="T89" fmla="*/ 78 h 1484"/>
              <a:gd name="T90" fmla="*/ 0 w 1706"/>
              <a:gd name="T91" fmla="*/ 87 h 14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706"/>
              <a:gd name="T139" fmla="*/ 0 h 1484"/>
              <a:gd name="T140" fmla="*/ 1706 w 1706"/>
              <a:gd name="T141" fmla="*/ 1484 h 148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706" h="1484">
                <a:moveTo>
                  <a:pt x="1706" y="1484"/>
                </a:moveTo>
                <a:lnTo>
                  <a:pt x="1689" y="1449"/>
                </a:lnTo>
                <a:lnTo>
                  <a:pt x="1662" y="1414"/>
                </a:lnTo>
                <a:lnTo>
                  <a:pt x="1645" y="1405"/>
                </a:lnTo>
                <a:lnTo>
                  <a:pt x="1618" y="1397"/>
                </a:lnTo>
                <a:lnTo>
                  <a:pt x="1592" y="1370"/>
                </a:lnTo>
                <a:lnTo>
                  <a:pt x="1575" y="1353"/>
                </a:lnTo>
                <a:lnTo>
                  <a:pt x="1548" y="1327"/>
                </a:lnTo>
                <a:lnTo>
                  <a:pt x="1531" y="1309"/>
                </a:lnTo>
                <a:lnTo>
                  <a:pt x="1495" y="1301"/>
                </a:lnTo>
                <a:lnTo>
                  <a:pt x="1460" y="1292"/>
                </a:lnTo>
                <a:lnTo>
                  <a:pt x="1416" y="1283"/>
                </a:lnTo>
                <a:lnTo>
                  <a:pt x="1381" y="1283"/>
                </a:lnTo>
                <a:lnTo>
                  <a:pt x="1346" y="1266"/>
                </a:lnTo>
                <a:lnTo>
                  <a:pt x="1319" y="1257"/>
                </a:lnTo>
                <a:lnTo>
                  <a:pt x="1276" y="1248"/>
                </a:lnTo>
                <a:lnTo>
                  <a:pt x="1258" y="1240"/>
                </a:lnTo>
                <a:lnTo>
                  <a:pt x="1223" y="1222"/>
                </a:lnTo>
                <a:lnTo>
                  <a:pt x="1214" y="1213"/>
                </a:lnTo>
                <a:lnTo>
                  <a:pt x="1196" y="1196"/>
                </a:lnTo>
                <a:lnTo>
                  <a:pt x="1179" y="1170"/>
                </a:lnTo>
                <a:lnTo>
                  <a:pt x="1161" y="1144"/>
                </a:lnTo>
                <a:lnTo>
                  <a:pt x="1144" y="1117"/>
                </a:lnTo>
                <a:lnTo>
                  <a:pt x="1126" y="1091"/>
                </a:lnTo>
                <a:lnTo>
                  <a:pt x="1108" y="1056"/>
                </a:lnTo>
                <a:lnTo>
                  <a:pt x="1091" y="1030"/>
                </a:lnTo>
                <a:lnTo>
                  <a:pt x="1073" y="1004"/>
                </a:lnTo>
                <a:lnTo>
                  <a:pt x="1056" y="978"/>
                </a:lnTo>
                <a:lnTo>
                  <a:pt x="1038" y="943"/>
                </a:lnTo>
                <a:lnTo>
                  <a:pt x="1029" y="917"/>
                </a:lnTo>
                <a:lnTo>
                  <a:pt x="1012" y="890"/>
                </a:lnTo>
                <a:lnTo>
                  <a:pt x="994" y="864"/>
                </a:lnTo>
                <a:lnTo>
                  <a:pt x="968" y="847"/>
                </a:lnTo>
                <a:lnTo>
                  <a:pt x="941" y="829"/>
                </a:lnTo>
                <a:lnTo>
                  <a:pt x="897" y="820"/>
                </a:lnTo>
                <a:lnTo>
                  <a:pt x="862" y="820"/>
                </a:lnTo>
                <a:lnTo>
                  <a:pt x="836" y="803"/>
                </a:lnTo>
                <a:lnTo>
                  <a:pt x="809" y="786"/>
                </a:lnTo>
                <a:lnTo>
                  <a:pt x="792" y="759"/>
                </a:lnTo>
                <a:lnTo>
                  <a:pt x="774" y="733"/>
                </a:lnTo>
                <a:lnTo>
                  <a:pt x="765" y="698"/>
                </a:lnTo>
                <a:lnTo>
                  <a:pt x="757" y="663"/>
                </a:lnTo>
                <a:lnTo>
                  <a:pt x="739" y="628"/>
                </a:lnTo>
                <a:lnTo>
                  <a:pt x="730" y="611"/>
                </a:lnTo>
                <a:lnTo>
                  <a:pt x="704" y="567"/>
                </a:lnTo>
                <a:lnTo>
                  <a:pt x="677" y="532"/>
                </a:lnTo>
                <a:lnTo>
                  <a:pt x="660" y="515"/>
                </a:lnTo>
                <a:lnTo>
                  <a:pt x="642" y="497"/>
                </a:lnTo>
                <a:lnTo>
                  <a:pt x="634" y="480"/>
                </a:lnTo>
                <a:lnTo>
                  <a:pt x="634" y="489"/>
                </a:lnTo>
                <a:lnTo>
                  <a:pt x="625" y="471"/>
                </a:lnTo>
                <a:lnTo>
                  <a:pt x="607" y="454"/>
                </a:lnTo>
                <a:lnTo>
                  <a:pt x="598" y="436"/>
                </a:lnTo>
                <a:lnTo>
                  <a:pt x="581" y="419"/>
                </a:lnTo>
                <a:lnTo>
                  <a:pt x="563" y="401"/>
                </a:lnTo>
                <a:lnTo>
                  <a:pt x="546" y="393"/>
                </a:lnTo>
                <a:lnTo>
                  <a:pt x="546" y="401"/>
                </a:lnTo>
                <a:lnTo>
                  <a:pt x="546" y="410"/>
                </a:lnTo>
                <a:lnTo>
                  <a:pt x="537" y="419"/>
                </a:lnTo>
                <a:lnTo>
                  <a:pt x="528" y="410"/>
                </a:lnTo>
                <a:lnTo>
                  <a:pt x="502" y="393"/>
                </a:lnTo>
                <a:lnTo>
                  <a:pt x="475" y="367"/>
                </a:lnTo>
                <a:lnTo>
                  <a:pt x="458" y="349"/>
                </a:lnTo>
                <a:lnTo>
                  <a:pt x="431" y="323"/>
                </a:lnTo>
                <a:lnTo>
                  <a:pt x="414" y="297"/>
                </a:lnTo>
                <a:lnTo>
                  <a:pt x="396" y="262"/>
                </a:lnTo>
                <a:lnTo>
                  <a:pt x="387" y="236"/>
                </a:lnTo>
                <a:lnTo>
                  <a:pt x="370" y="201"/>
                </a:lnTo>
                <a:lnTo>
                  <a:pt x="361" y="166"/>
                </a:lnTo>
                <a:lnTo>
                  <a:pt x="335" y="140"/>
                </a:lnTo>
                <a:lnTo>
                  <a:pt x="317" y="113"/>
                </a:lnTo>
                <a:lnTo>
                  <a:pt x="299" y="87"/>
                </a:lnTo>
                <a:lnTo>
                  <a:pt x="282" y="61"/>
                </a:lnTo>
                <a:lnTo>
                  <a:pt x="255" y="35"/>
                </a:lnTo>
                <a:lnTo>
                  <a:pt x="238" y="17"/>
                </a:lnTo>
                <a:lnTo>
                  <a:pt x="203" y="9"/>
                </a:lnTo>
                <a:lnTo>
                  <a:pt x="185" y="0"/>
                </a:lnTo>
                <a:lnTo>
                  <a:pt x="159" y="9"/>
                </a:lnTo>
                <a:lnTo>
                  <a:pt x="150" y="26"/>
                </a:lnTo>
                <a:lnTo>
                  <a:pt x="132" y="61"/>
                </a:lnTo>
                <a:lnTo>
                  <a:pt x="115" y="87"/>
                </a:lnTo>
                <a:lnTo>
                  <a:pt x="106" y="96"/>
                </a:lnTo>
                <a:lnTo>
                  <a:pt x="79" y="105"/>
                </a:lnTo>
                <a:lnTo>
                  <a:pt x="62" y="96"/>
                </a:lnTo>
                <a:lnTo>
                  <a:pt x="44" y="87"/>
                </a:lnTo>
                <a:lnTo>
                  <a:pt x="18" y="78"/>
                </a:lnTo>
                <a:lnTo>
                  <a:pt x="0" y="87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2" name="AutoShape 114"/>
          <p:cNvSpPr>
            <a:spLocks noChangeArrowheads="1"/>
          </p:cNvSpPr>
          <p:nvPr/>
        </p:nvSpPr>
        <p:spPr bwMode="auto">
          <a:xfrm>
            <a:off x="4130675" y="3132138"/>
            <a:ext cx="71438" cy="55562"/>
          </a:xfrm>
          <a:prstGeom prst="roundRect">
            <a:avLst>
              <a:gd name="adj" fmla="val 200000"/>
            </a:avLst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3" name="AutoShape 115"/>
          <p:cNvSpPr>
            <a:spLocks noChangeArrowheads="1"/>
          </p:cNvSpPr>
          <p:nvPr/>
        </p:nvSpPr>
        <p:spPr bwMode="auto">
          <a:xfrm>
            <a:off x="2692400" y="3906838"/>
            <a:ext cx="71438" cy="57150"/>
          </a:xfrm>
          <a:prstGeom prst="roundRect">
            <a:avLst>
              <a:gd name="adj" fmla="val 200000"/>
            </a:avLst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4" name="AutoShape 116"/>
          <p:cNvSpPr>
            <a:spLocks noChangeArrowheads="1"/>
          </p:cNvSpPr>
          <p:nvPr/>
        </p:nvSpPr>
        <p:spPr bwMode="auto">
          <a:xfrm>
            <a:off x="3236913" y="4032250"/>
            <a:ext cx="71437" cy="57150"/>
          </a:xfrm>
          <a:prstGeom prst="roundRect">
            <a:avLst>
              <a:gd name="adj" fmla="val 200000"/>
            </a:avLst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5" name="AutoShape 117"/>
          <p:cNvSpPr>
            <a:spLocks noChangeArrowheads="1"/>
          </p:cNvSpPr>
          <p:nvPr/>
        </p:nvSpPr>
        <p:spPr bwMode="auto">
          <a:xfrm>
            <a:off x="6824663" y="3533775"/>
            <a:ext cx="71437" cy="55563"/>
          </a:xfrm>
          <a:prstGeom prst="roundRect">
            <a:avLst>
              <a:gd name="adj" fmla="val 200000"/>
            </a:avLst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6" name="AutoShape 118"/>
          <p:cNvSpPr>
            <a:spLocks noChangeArrowheads="1"/>
          </p:cNvSpPr>
          <p:nvPr/>
        </p:nvSpPr>
        <p:spPr bwMode="auto">
          <a:xfrm>
            <a:off x="6350000" y="2978150"/>
            <a:ext cx="71438" cy="57150"/>
          </a:xfrm>
          <a:prstGeom prst="roundRect">
            <a:avLst>
              <a:gd name="adj" fmla="val 200000"/>
            </a:avLst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7" name="AutoShape 119"/>
          <p:cNvSpPr>
            <a:spLocks noChangeArrowheads="1"/>
          </p:cNvSpPr>
          <p:nvPr/>
        </p:nvSpPr>
        <p:spPr bwMode="auto">
          <a:xfrm>
            <a:off x="5513388" y="1287463"/>
            <a:ext cx="69850" cy="57150"/>
          </a:xfrm>
          <a:prstGeom prst="roundRect">
            <a:avLst>
              <a:gd name="adj" fmla="val 200000"/>
            </a:avLst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8" name="AutoShape 120"/>
          <p:cNvSpPr>
            <a:spLocks noChangeArrowheads="1"/>
          </p:cNvSpPr>
          <p:nvPr/>
        </p:nvSpPr>
        <p:spPr bwMode="auto">
          <a:xfrm>
            <a:off x="3894138" y="4711700"/>
            <a:ext cx="69850" cy="55563"/>
          </a:xfrm>
          <a:prstGeom prst="roundRect">
            <a:avLst>
              <a:gd name="adj" fmla="val 200000"/>
            </a:avLst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19" name="AutoShape 121"/>
          <p:cNvSpPr>
            <a:spLocks noChangeArrowheads="1"/>
          </p:cNvSpPr>
          <p:nvPr/>
        </p:nvSpPr>
        <p:spPr bwMode="auto">
          <a:xfrm>
            <a:off x="4046538" y="4059238"/>
            <a:ext cx="71437" cy="57150"/>
          </a:xfrm>
          <a:prstGeom prst="roundRect">
            <a:avLst>
              <a:gd name="adj" fmla="val 200000"/>
            </a:avLst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20" name="Freeform 122"/>
          <p:cNvSpPr>
            <a:spLocks/>
          </p:cNvSpPr>
          <p:nvPr/>
        </p:nvSpPr>
        <p:spPr bwMode="auto">
          <a:xfrm>
            <a:off x="4278313" y="2833688"/>
            <a:ext cx="41275" cy="304800"/>
          </a:xfrm>
          <a:custGeom>
            <a:avLst/>
            <a:gdLst>
              <a:gd name="T0" fmla="*/ 9 w 26"/>
              <a:gd name="T1" fmla="*/ 0 h 192"/>
              <a:gd name="T2" fmla="*/ 9 w 26"/>
              <a:gd name="T3" fmla="*/ 26 h 192"/>
              <a:gd name="T4" fmla="*/ 9 w 26"/>
              <a:gd name="T5" fmla="*/ 79 h 192"/>
              <a:gd name="T6" fmla="*/ 9 w 26"/>
              <a:gd name="T7" fmla="*/ 96 h 192"/>
              <a:gd name="T8" fmla="*/ 0 w 26"/>
              <a:gd name="T9" fmla="*/ 114 h 192"/>
              <a:gd name="T10" fmla="*/ 9 w 26"/>
              <a:gd name="T11" fmla="*/ 157 h 192"/>
              <a:gd name="T12" fmla="*/ 26 w 26"/>
              <a:gd name="T13" fmla="*/ 192 h 192"/>
              <a:gd name="T14" fmla="*/ 26 w 26"/>
              <a:gd name="T15" fmla="*/ 192 h 192"/>
              <a:gd name="T16" fmla="*/ 9 w 26"/>
              <a:gd name="T17" fmla="*/ 0 h 1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"/>
              <a:gd name="T28" fmla="*/ 0 h 192"/>
              <a:gd name="T29" fmla="*/ 26 w 26"/>
              <a:gd name="T30" fmla="*/ 192 h 19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" h="192">
                <a:moveTo>
                  <a:pt x="9" y="0"/>
                </a:moveTo>
                <a:lnTo>
                  <a:pt x="9" y="26"/>
                </a:lnTo>
                <a:lnTo>
                  <a:pt x="9" y="79"/>
                </a:lnTo>
                <a:lnTo>
                  <a:pt x="9" y="96"/>
                </a:lnTo>
                <a:lnTo>
                  <a:pt x="0" y="114"/>
                </a:lnTo>
                <a:lnTo>
                  <a:pt x="9" y="157"/>
                </a:lnTo>
                <a:lnTo>
                  <a:pt x="26" y="192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1" name="Freeform 123"/>
          <p:cNvSpPr>
            <a:spLocks/>
          </p:cNvSpPr>
          <p:nvPr/>
        </p:nvSpPr>
        <p:spPr bwMode="auto">
          <a:xfrm>
            <a:off x="4278313" y="2833688"/>
            <a:ext cx="41275" cy="304800"/>
          </a:xfrm>
          <a:custGeom>
            <a:avLst/>
            <a:gdLst>
              <a:gd name="T0" fmla="*/ 9 w 26"/>
              <a:gd name="T1" fmla="*/ 0 h 192"/>
              <a:gd name="T2" fmla="*/ 9 w 26"/>
              <a:gd name="T3" fmla="*/ 26 h 192"/>
              <a:gd name="T4" fmla="*/ 9 w 26"/>
              <a:gd name="T5" fmla="*/ 79 h 192"/>
              <a:gd name="T6" fmla="*/ 9 w 26"/>
              <a:gd name="T7" fmla="*/ 96 h 192"/>
              <a:gd name="T8" fmla="*/ 0 w 26"/>
              <a:gd name="T9" fmla="*/ 114 h 192"/>
              <a:gd name="T10" fmla="*/ 9 w 26"/>
              <a:gd name="T11" fmla="*/ 157 h 192"/>
              <a:gd name="T12" fmla="*/ 26 w 26"/>
              <a:gd name="T13" fmla="*/ 192 h 192"/>
              <a:gd name="T14" fmla="*/ 26 w 26"/>
              <a:gd name="T15" fmla="*/ 192 h 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"/>
              <a:gd name="T25" fmla="*/ 0 h 192"/>
              <a:gd name="T26" fmla="*/ 26 w 26"/>
              <a:gd name="T27" fmla="*/ 192 h 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" h="192">
                <a:moveTo>
                  <a:pt x="9" y="0"/>
                </a:moveTo>
                <a:lnTo>
                  <a:pt x="9" y="26"/>
                </a:lnTo>
                <a:lnTo>
                  <a:pt x="9" y="79"/>
                </a:lnTo>
                <a:lnTo>
                  <a:pt x="9" y="96"/>
                </a:lnTo>
                <a:lnTo>
                  <a:pt x="0" y="114"/>
                </a:lnTo>
                <a:lnTo>
                  <a:pt x="9" y="157"/>
                </a:lnTo>
                <a:lnTo>
                  <a:pt x="26" y="192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2" name="Rectangle 124"/>
          <p:cNvSpPr>
            <a:spLocks noChangeArrowheads="1"/>
          </p:cNvSpPr>
          <p:nvPr/>
        </p:nvSpPr>
        <p:spPr bwMode="auto">
          <a:xfrm>
            <a:off x="7600950" y="3922713"/>
            <a:ext cx="2746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EBkS</a:t>
            </a:r>
          </a:p>
        </p:txBody>
      </p:sp>
      <p:sp>
        <p:nvSpPr>
          <p:cNvPr id="76823" name="Rectangle 125"/>
          <p:cNvSpPr>
            <a:spLocks noChangeArrowheads="1"/>
          </p:cNvSpPr>
          <p:nvPr/>
        </p:nvSpPr>
        <p:spPr bwMode="auto">
          <a:xfrm>
            <a:off x="7321550" y="3695700"/>
            <a:ext cx="6032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QUgsmuRT</a:t>
            </a:r>
          </a:p>
        </p:txBody>
      </p:sp>
      <p:sp>
        <p:nvSpPr>
          <p:cNvPr id="76824" name="Rectangle 126"/>
          <p:cNvSpPr>
            <a:spLocks noChangeArrowheads="1"/>
          </p:cNvSpPr>
          <p:nvPr/>
        </p:nvSpPr>
        <p:spPr bwMode="auto">
          <a:xfrm>
            <a:off x="6651625" y="3638550"/>
            <a:ext cx="404813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5" name="Rectangle 127"/>
          <p:cNvSpPr>
            <a:spLocks noChangeArrowheads="1"/>
          </p:cNvSpPr>
          <p:nvPr/>
        </p:nvSpPr>
        <p:spPr bwMode="auto">
          <a:xfrm>
            <a:off x="6707188" y="3579813"/>
            <a:ext cx="2032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eG</a:t>
            </a:r>
            <a:r>
              <a:rPr lang="ja-JP" altLang="en-US" sz="21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2100" b="1">
                <a:solidFill>
                  <a:srgbClr val="000000"/>
                </a:solidFill>
                <a:latin typeface="Limon S1" charset="0"/>
              </a:rPr>
              <a:t>Ír</a:t>
            </a:r>
          </a:p>
        </p:txBody>
      </p:sp>
      <p:sp>
        <p:nvSpPr>
          <p:cNvPr id="76826" name="Rectangle 128"/>
          <p:cNvSpPr>
            <a:spLocks noChangeArrowheads="1"/>
          </p:cNvSpPr>
          <p:nvPr/>
        </p:nvSpPr>
        <p:spPr bwMode="auto">
          <a:xfrm>
            <a:off x="6427788" y="2903538"/>
            <a:ext cx="1423987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7" name="Rectangle 129"/>
          <p:cNvSpPr>
            <a:spLocks noChangeArrowheads="1"/>
          </p:cNvSpPr>
          <p:nvPr/>
        </p:nvSpPr>
        <p:spPr bwMode="auto">
          <a:xfrm>
            <a:off x="6450013" y="2794000"/>
            <a:ext cx="42386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)ab</a:t>
            </a:r>
            <a:r>
              <a:rPr lang="ja-JP" altLang="en-US" sz="21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2100" b="1">
                <a:solidFill>
                  <a:srgbClr val="000000"/>
                </a:solidFill>
                <a:latin typeface="Limon S1" charset="0"/>
              </a:rPr>
              <a:t>ÍLÚn</a:t>
            </a:r>
          </a:p>
        </p:txBody>
      </p:sp>
      <p:sp>
        <p:nvSpPr>
          <p:cNvPr id="76828" name="Rectangle 130"/>
          <p:cNvSpPr>
            <a:spLocks noChangeArrowheads="1"/>
          </p:cNvSpPr>
          <p:nvPr/>
        </p:nvSpPr>
        <p:spPr bwMode="auto">
          <a:xfrm>
            <a:off x="5632450" y="1225550"/>
            <a:ext cx="1185863" cy="153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9" name="Rectangle 131"/>
          <p:cNvSpPr>
            <a:spLocks noChangeArrowheads="1"/>
          </p:cNvSpPr>
          <p:nvPr/>
        </p:nvSpPr>
        <p:spPr bwMode="auto">
          <a:xfrm>
            <a:off x="5630863" y="1149350"/>
            <a:ext cx="30321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xar:an</a:t>
            </a:r>
          </a:p>
        </p:txBody>
      </p:sp>
      <p:sp>
        <p:nvSpPr>
          <p:cNvPr id="76830" name="Rectangle 132"/>
          <p:cNvSpPr>
            <a:spLocks noChangeArrowheads="1"/>
          </p:cNvSpPr>
          <p:nvPr/>
        </p:nvSpPr>
        <p:spPr bwMode="auto">
          <a:xfrm>
            <a:off x="4152900" y="3956050"/>
            <a:ext cx="1855788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31" name="Rectangle 133"/>
          <p:cNvSpPr>
            <a:spLocks noChangeArrowheads="1"/>
          </p:cNvSpPr>
          <p:nvPr/>
        </p:nvSpPr>
        <p:spPr bwMode="auto">
          <a:xfrm>
            <a:off x="4208463" y="3898900"/>
            <a:ext cx="62071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kaeds)ana</a:t>
            </a:r>
          </a:p>
        </p:txBody>
      </p:sp>
      <p:sp>
        <p:nvSpPr>
          <p:cNvPr id="76832" name="Rectangle 135"/>
          <p:cNvSpPr>
            <a:spLocks noChangeArrowheads="1"/>
          </p:cNvSpPr>
          <p:nvPr/>
        </p:nvSpPr>
        <p:spPr bwMode="auto">
          <a:xfrm>
            <a:off x="4362450" y="2984500"/>
            <a:ext cx="6238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 u="sng">
                <a:solidFill>
                  <a:srgbClr val="000000"/>
                </a:solidFill>
                <a:latin typeface="Limon S1" charset="0"/>
              </a:rPr>
              <a:t>eyrUsaLim</a:t>
            </a:r>
            <a:endParaRPr lang="en-US" sz="4400">
              <a:latin typeface="Limon S1" charset="0"/>
            </a:endParaRPr>
          </a:p>
        </p:txBody>
      </p:sp>
      <p:sp>
        <p:nvSpPr>
          <p:cNvPr id="76833" name="Rectangle 136"/>
          <p:cNvSpPr>
            <a:spLocks noChangeArrowheads="1"/>
          </p:cNvSpPr>
          <p:nvPr/>
        </p:nvSpPr>
        <p:spPr bwMode="auto">
          <a:xfrm>
            <a:off x="3797300" y="4243388"/>
            <a:ext cx="1365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PñM </a:t>
            </a:r>
          </a:p>
        </p:txBody>
      </p:sp>
      <p:sp>
        <p:nvSpPr>
          <p:cNvPr id="76834" name="Rectangle 137"/>
          <p:cNvSpPr>
            <a:spLocks noChangeArrowheads="1"/>
          </p:cNvSpPr>
          <p:nvPr/>
        </p:nvSpPr>
        <p:spPr bwMode="auto">
          <a:xfrm>
            <a:off x="3678238" y="4448175"/>
            <a:ext cx="4397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suINay</a:t>
            </a:r>
          </a:p>
        </p:txBody>
      </p:sp>
      <p:sp>
        <p:nvSpPr>
          <p:cNvPr id="76835" name="Rectangle 138"/>
          <p:cNvSpPr>
            <a:spLocks noChangeArrowheads="1"/>
          </p:cNvSpPr>
          <p:nvPr/>
        </p:nvSpPr>
        <p:spPr bwMode="auto">
          <a:xfrm>
            <a:off x="3384550" y="3883025"/>
            <a:ext cx="5572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smuRT-rID</a:t>
            </a:r>
          </a:p>
        </p:txBody>
      </p:sp>
      <p:sp>
        <p:nvSpPr>
          <p:cNvPr id="76836" name="Rectangle 140"/>
          <p:cNvSpPr>
            <a:spLocks noChangeArrowheads="1"/>
          </p:cNvSpPr>
          <p:nvPr/>
        </p:nvSpPr>
        <p:spPr bwMode="auto">
          <a:xfrm>
            <a:off x="2100263" y="4095750"/>
            <a:ext cx="684212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37" name="Rectangle 141"/>
          <p:cNvSpPr>
            <a:spLocks noChangeArrowheads="1"/>
          </p:cNvSpPr>
          <p:nvPr/>
        </p:nvSpPr>
        <p:spPr bwMode="auto">
          <a:xfrm>
            <a:off x="2155825" y="4079875"/>
            <a:ext cx="3968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eGs</a:t>
            </a:r>
            <a:r>
              <a:rPr lang="ja-JP" altLang="en-US" sz="21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2100" b="1">
                <a:solidFill>
                  <a:srgbClr val="000000"/>
                </a:solidFill>
                <a:latin typeface="Limon S1" charset="0"/>
              </a:rPr>
              <a:t>ÍBÞ </a:t>
            </a:r>
          </a:p>
        </p:txBody>
      </p:sp>
      <p:sp>
        <p:nvSpPr>
          <p:cNvPr id="76838" name="Rectangle 142"/>
          <p:cNvSpPr>
            <a:spLocks noChangeArrowheads="1"/>
          </p:cNvSpPr>
          <p:nvPr/>
        </p:nvSpPr>
        <p:spPr bwMode="auto">
          <a:xfrm>
            <a:off x="3719513" y="5024438"/>
            <a:ext cx="3524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smuRT</a:t>
            </a:r>
          </a:p>
        </p:txBody>
      </p:sp>
      <p:sp>
        <p:nvSpPr>
          <p:cNvPr id="76839" name="Rectangle 143"/>
          <p:cNvSpPr>
            <a:spLocks noChangeArrowheads="1"/>
          </p:cNvSpPr>
          <p:nvPr/>
        </p:nvSpPr>
        <p:spPr bwMode="auto">
          <a:xfrm>
            <a:off x="3719513" y="5191125"/>
            <a:ext cx="36036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Rkhm</a:t>
            </a:r>
          </a:p>
        </p:txBody>
      </p:sp>
      <p:sp>
        <p:nvSpPr>
          <p:cNvPr id="76840" name="Rectangle 144"/>
          <p:cNvSpPr>
            <a:spLocks noChangeArrowheads="1"/>
          </p:cNvSpPr>
          <p:nvPr/>
        </p:nvSpPr>
        <p:spPr bwMode="auto">
          <a:xfrm>
            <a:off x="4389438" y="3498850"/>
            <a:ext cx="1243012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41" name="Rectangle 145"/>
          <p:cNvSpPr>
            <a:spLocks noChangeArrowheads="1"/>
          </p:cNvSpPr>
          <p:nvPr/>
        </p:nvSpPr>
        <p:spPr bwMode="auto">
          <a:xfrm>
            <a:off x="4445000" y="3389313"/>
            <a:ext cx="6064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smuRTsøab;</a:t>
            </a:r>
          </a:p>
        </p:txBody>
      </p:sp>
      <p:sp>
        <p:nvSpPr>
          <p:cNvPr id="76842" name="Rectangle 146"/>
          <p:cNvSpPr>
            <a:spLocks noChangeArrowheads="1"/>
          </p:cNvSpPr>
          <p:nvPr/>
        </p:nvSpPr>
        <p:spPr bwMode="auto">
          <a:xfrm>
            <a:off x="4264025" y="2695575"/>
            <a:ext cx="14097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43" name="Rectangle 147"/>
          <p:cNvSpPr>
            <a:spLocks noChangeArrowheads="1"/>
          </p:cNvSpPr>
          <p:nvPr/>
        </p:nvSpPr>
        <p:spPr bwMode="auto">
          <a:xfrm>
            <a:off x="4319588" y="2566988"/>
            <a:ext cx="787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smuRTkalIeL</a:t>
            </a:r>
          </a:p>
        </p:txBody>
      </p:sp>
      <p:sp>
        <p:nvSpPr>
          <p:cNvPr id="76844" name="Rectangle 148"/>
          <p:cNvSpPr>
            <a:spLocks noChangeArrowheads="1"/>
          </p:cNvSpPr>
          <p:nvPr/>
        </p:nvSpPr>
        <p:spPr bwMode="auto">
          <a:xfrm>
            <a:off x="2239963" y="1012825"/>
            <a:ext cx="13493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900" b="1">
                <a:solidFill>
                  <a:srgbClr val="000000"/>
                </a:solidFill>
                <a:latin typeface="Limon S1" charset="0"/>
              </a:rPr>
              <a:t>smuRTemDIETr:aen </a:t>
            </a:r>
            <a:endParaRPr lang="en-US" sz="5400">
              <a:latin typeface="Limon S1" charset="0"/>
            </a:endParaRPr>
          </a:p>
        </p:txBody>
      </p:sp>
      <p:sp>
        <p:nvSpPr>
          <p:cNvPr id="76845" name="Rectangle 150"/>
          <p:cNvSpPr>
            <a:spLocks noChangeArrowheads="1"/>
          </p:cNvSpPr>
          <p:nvPr/>
        </p:nvSpPr>
        <p:spPr bwMode="auto">
          <a:xfrm>
            <a:off x="2463800" y="1738313"/>
            <a:ext cx="552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{mhasmuRT}</a:t>
            </a:r>
            <a:endParaRPr lang="en-US" sz="4000">
              <a:latin typeface="Limon S1" charset="0"/>
            </a:endParaRPr>
          </a:p>
        </p:txBody>
      </p:sp>
      <p:sp>
        <p:nvSpPr>
          <p:cNvPr id="76846" name="Freeform 151"/>
          <p:cNvSpPr>
            <a:spLocks/>
          </p:cNvSpPr>
          <p:nvPr/>
        </p:nvSpPr>
        <p:spPr bwMode="auto">
          <a:xfrm>
            <a:off x="4222750" y="2625725"/>
            <a:ext cx="125413" cy="180975"/>
          </a:xfrm>
          <a:custGeom>
            <a:avLst/>
            <a:gdLst>
              <a:gd name="T0" fmla="*/ 35 w 79"/>
              <a:gd name="T1" fmla="*/ 114 h 114"/>
              <a:gd name="T2" fmla="*/ 17 w 79"/>
              <a:gd name="T3" fmla="*/ 88 h 114"/>
              <a:gd name="T4" fmla="*/ 0 w 79"/>
              <a:gd name="T5" fmla="*/ 44 h 114"/>
              <a:gd name="T6" fmla="*/ 8 w 79"/>
              <a:gd name="T7" fmla="*/ 26 h 114"/>
              <a:gd name="T8" fmla="*/ 17 w 79"/>
              <a:gd name="T9" fmla="*/ 9 h 114"/>
              <a:gd name="T10" fmla="*/ 35 w 79"/>
              <a:gd name="T11" fmla="*/ 0 h 114"/>
              <a:gd name="T12" fmla="*/ 52 w 79"/>
              <a:gd name="T13" fmla="*/ 9 h 114"/>
              <a:gd name="T14" fmla="*/ 70 w 79"/>
              <a:gd name="T15" fmla="*/ 18 h 114"/>
              <a:gd name="T16" fmla="*/ 79 w 79"/>
              <a:gd name="T17" fmla="*/ 44 h 114"/>
              <a:gd name="T18" fmla="*/ 79 w 79"/>
              <a:gd name="T19" fmla="*/ 61 h 114"/>
              <a:gd name="T20" fmla="*/ 70 w 79"/>
              <a:gd name="T21" fmla="*/ 79 h 114"/>
              <a:gd name="T22" fmla="*/ 52 w 79"/>
              <a:gd name="T23" fmla="*/ 105 h 114"/>
              <a:gd name="T24" fmla="*/ 44 w 79"/>
              <a:gd name="T25" fmla="*/ 114 h 114"/>
              <a:gd name="T26" fmla="*/ 35 w 79"/>
              <a:gd name="T27" fmla="*/ 114 h 1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9"/>
              <a:gd name="T43" fmla="*/ 0 h 114"/>
              <a:gd name="T44" fmla="*/ 79 w 79"/>
              <a:gd name="T45" fmla="*/ 114 h 11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9" h="114">
                <a:moveTo>
                  <a:pt x="35" y="114"/>
                </a:moveTo>
                <a:lnTo>
                  <a:pt x="17" y="88"/>
                </a:lnTo>
                <a:lnTo>
                  <a:pt x="0" y="44"/>
                </a:lnTo>
                <a:lnTo>
                  <a:pt x="8" y="26"/>
                </a:lnTo>
                <a:lnTo>
                  <a:pt x="17" y="9"/>
                </a:lnTo>
                <a:lnTo>
                  <a:pt x="35" y="0"/>
                </a:lnTo>
                <a:lnTo>
                  <a:pt x="52" y="9"/>
                </a:lnTo>
                <a:lnTo>
                  <a:pt x="70" y="18"/>
                </a:lnTo>
                <a:lnTo>
                  <a:pt x="79" y="44"/>
                </a:lnTo>
                <a:lnTo>
                  <a:pt x="79" y="61"/>
                </a:lnTo>
                <a:lnTo>
                  <a:pt x="70" y="79"/>
                </a:lnTo>
                <a:lnTo>
                  <a:pt x="52" y="105"/>
                </a:lnTo>
                <a:lnTo>
                  <a:pt x="44" y="114"/>
                </a:lnTo>
                <a:lnTo>
                  <a:pt x="35" y="114"/>
                </a:lnTo>
                <a:close/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47" name="Rectangle 153"/>
          <p:cNvSpPr>
            <a:spLocks noChangeArrowheads="1"/>
          </p:cNvSpPr>
          <p:nvPr/>
        </p:nvSpPr>
        <p:spPr bwMode="auto">
          <a:xfrm>
            <a:off x="3268663" y="2273300"/>
            <a:ext cx="350837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900" b="1">
                <a:solidFill>
                  <a:srgbClr val="000000"/>
                </a:solidFill>
                <a:latin typeface="Limon S1" charset="0"/>
              </a:rPr>
              <a:t>TwkdI</a:t>
            </a:r>
          </a:p>
        </p:txBody>
      </p:sp>
      <p:sp>
        <p:nvSpPr>
          <p:cNvPr id="76848" name="Rectangle 155"/>
          <p:cNvSpPr>
            <a:spLocks noChangeArrowheads="1"/>
          </p:cNvSpPr>
          <p:nvPr/>
        </p:nvSpPr>
        <p:spPr bwMode="auto">
          <a:xfrm>
            <a:off x="3111500" y="3198813"/>
            <a:ext cx="5588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900" b="1">
                <a:solidFill>
                  <a:srgbClr val="000000"/>
                </a:solidFill>
                <a:latin typeface="Limon S1" charset="0"/>
              </a:rPr>
              <a:t>kaNan</a:t>
            </a:r>
          </a:p>
        </p:txBody>
      </p:sp>
      <p:sp>
        <p:nvSpPr>
          <p:cNvPr id="76849" name="Freeform 156"/>
          <p:cNvSpPr>
            <a:spLocks/>
          </p:cNvSpPr>
          <p:nvPr/>
        </p:nvSpPr>
        <p:spPr bwMode="auto">
          <a:xfrm>
            <a:off x="2686050" y="3651250"/>
            <a:ext cx="209550" cy="2273300"/>
          </a:xfrm>
          <a:custGeom>
            <a:avLst/>
            <a:gdLst>
              <a:gd name="T0" fmla="*/ 0 w 132"/>
              <a:gd name="T1" fmla="*/ 1432 h 1432"/>
              <a:gd name="T2" fmla="*/ 9 w 132"/>
              <a:gd name="T3" fmla="*/ 1397 h 1432"/>
              <a:gd name="T4" fmla="*/ 18 w 132"/>
              <a:gd name="T5" fmla="*/ 1336 h 1432"/>
              <a:gd name="T6" fmla="*/ 18 w 132"/>
              <a:gd name="T7" fmla="*/ 1319 h 1432"/>
              <a:gd name="T8" fmla="*/ 27 w 132"/>
              <a:gd name="T9" fmla="*/ 1275 h 1432"/>
              <a:gd name="T10" fmla="*/ 27 w 132"/>
              <a:gd name="T11" fmla="*/ 1231 h 1432"/>
              <a:gd name="T12" fmla="*/ 27 w 132"/>
              <a:gd name="T13" fmla="*/ 1188 h 1432"/>
              <a:gd name="T14" fmla="*/ 27 w 132"/>
              <a:gd name="T15" fmla="*/ 1144 h 1432"/>
              <a:gd name="T16" fmla="*/ 27 w 132"/>
              <a:gd name="T17" fmla="*/ 1100 h 1432"/>
              <a:gd name="T18" fmla="*/ 35 w 132"/>
              <a:gd name="T19" fmla="*/ 1065 h 1432"/>
              <a:gd name="T20" fmla="*/ 44 w 132"/>
              <a:gd name="T21" fmla="*/ 1030 h 1432"/>
              <a:gd name="T22" fmla="*/ 53 w 132"/>
              <a:gd name="T23" fmla="*/ 995 h 1432"/>
              <a:gd name="T24" fmla="*/ 71 w 132"/>
              <a:gd name="T25" fmla="*/ 969 h 1432"/>
              <a:gd name="T26" fmla="*/ 79 w 132"/>
              <a:gd name="T27" fmla="*/ 934 h 1432"/>
              <a:gd name="T28" fmla="*/ 88 w 132"/>
              <a:gd name="T29" fmla="*/ 899 h 1432"/>
              <a:gd name="T30" fmla="*/ 88 w 132"/>
              <a:gd name="T31" fmla="*/ 856 h 1432"/>
              <a:gd name="T32" fmla="*/ 97 w 132"/>
              <a:gd name="T33" fmla="*/ 812 h 1432"/>
              <a:gd name="T34" fmla="*/ 97 w 132"/>
              <a:gd name="T35" fmla="*/ 769 h 1432"/>
              <a:gd name="T36" fmla="*/ 106 w 132"/>
              <a:gd name="T37" fmla="*/ 734 h 1432"/>
              <a:gd name="T38" fmla="*/ 106 w 132"/>
              <a:gd name="T39" fmla="*/ 690 h 1432"/>
              <a:gd name="T40" fmla="*/ 115 w 132"/>
              <a:gd name="T41" fmla="*/ 655 h 1432"/>
              <a:gd name="T42" fmla="*/ 115 w 132"/>
              <a:gd name="T43" fmla="*/ 611 h 1432"/>
              <a:gd name="T44" fmla="*/ 123 w 132"/>
              <a:gd name="T45" fmla="*/ 576 h 1432"/>
              <a:gd name="T46" fmla="*/ 115 w 132"/>
              <a:gd name="T47" fmla="*/ 533 h 1432"/>
              <a:gd name="T48" fmla="*/ 115 w 132"/>
              <a:gd name="T49" fmla="*/ 498 h 1432"/>
              <a:gd name="T50" fmla="*/ 115 w 132"/>
              <a:gd name="T51" fmla="*/ 454 h 1432"/>
              <a:gd name="T52" fmla="*/ 115 w 132"/>
              <a:gd name="T53" fmla="*/ 411 h 1432"/>
              <a:gd name="T54" fmla="*/ 115 w 132"/>
              <a:gd name="T55" fmla="*/ 367 h 1432"/>
              <a:gd name="T56" fmla="*/ 123 w 132"/>
              <a:gd name="T57" fmla="*/ 323 h 1432"/>
              <a:gd name="T58" fmla="*/ 123 w 132"/>
              <a:gd name="T59" fmla="*/ 280 h 1432"/>
              <a:gd name="T60" fmla="*/ 132 w 132"/>
              <a:gd name="T61" fmla="*/ 245 h 1432"/>
              <a:gd name="T62" fmla="*/ 123 w 132"/>
              <a:gd name="T63" fmla="*/ 201 h 1432"/>
              <a:gd name="T64" fmla="*/ 123 w 132"/>
              <a:gd name="T65" fmla="*/ 166 h 1432"/>
              <a:gd name="T66" fmla="*/ 115 w 132"/>
              <a:gd name="T67" fmla="*/ 122 h 1432"/>
              <a:gd name="T68" fmla="*/ 115 w 132"/>
              <a:gd name="T69" fmla="*/ 88 h 1432"/>
              <a:gd name="T70" fmla="*/ 97 w 132"/>
              <a:gd name="T71" fmla="*/ 53 h 1432"/>
              <a:gd name="T72" fmla="*/ 88 w 132"/>
              <a:gd name="T73" fmla="*/ 26 h 1432"/>
              <a:gd name="T74" fmla="*/ 71 w 132"/>
              <a:gd name="T75" fmla="*/ 0 h 1432"/>
              <a:gd name="T76" fmla="*/ 71 w 132"/>
              <a:gd name="T77" fmla="*/ 0 h 143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32"/>
              <a:gd name="T118" fmla="*/ 0 h 1432"/>
              <a:gd name="T119" fmla="*/ 132 w 132"/>
              <a:gd name="T120" fmla="*/ 1432 h 1432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32" h="1432">
                <a:moveTo>
                  <a:pt x="0" y="1432"/>
                </a:moveTo>
                <a:lnTo>
                  <a:pt x="9" y="1397"/>
                </a:lnTo>
                <a:lnTo>
                  <a:pt x="18" y="1336"/>
                </a:lnTo>
                <a:lnTo>
                  <a:pt x="18" y="1319"/>
                </a:lnTo>
                <a:lnTo>
                  <a:pt x="27" y="1275"/>
                </a:lnTo>
                <a:lnTo>
                  <a:pt x="27" y="1231"/>
                </a:lnTo>
                <a:lnTo>
                  <a:pt x="27" y="1188"/>
                </a:lnTo>
                <a:lnTo>
                  <a:pt x="27" y="1144"/>
                </a:lnTo>
                <a:lnTo>
                  <a:pt x="27" y="1100"/>
                </a:lnTo>
                <a:lnTo>
                  <a:pt x="35" y="1065"/>
                </a:lnTo>
                <a:lnTo>
                  <a:pt x="44" y="1030"/>
                </a:lnTo>
                <a:lnTo>
                  <a:pt x="53" y="995"/>
                </a:lnTo>
                <a:lnTo>
                  <a:pt x="71" y="969"/>
                </a:lnTo>
                <a:lnTo>
                  <a:pt x="79" y="934"/>
                </a:lnTo>
                <a:lnTo>
                  <a:pt x="88" y="899"/>
                </a:lnTo>
                <a:lnTo>
                  <a:pt x="88" y="856"/>
                </a:lnTo>
                <a:lnTo>
                  <a:pt x="97" y="812"/>
                </a:lnTo>
                <a:lnTo>
                  <a:pt x="97" y="769"/>
                </a:lnTo>
                <a:lnTo>
                  <a:pt x="106" y="734"/>
                </a:lnTo>
                <a:lnTo>
                  <a:pt x="106" y="690"/>
                </a:lnTo>
                <a:lnTo>
                  <a:pt x="115" y="655"/>
                </a:lnTo>
                <a:lnTo>
                  <a:pt x="115" y="611"/>
                </a:lnTo>
                <a:lnTo>
                  <a:pt x="123" y="576"/>
                </a:lnTo>
                <a:lnTo>
                  <a:pt x="115" y="533"/>
                </a:lnTo>
                <a:lnTo>
                  <a:pt x="115" y="498"/>
                </a:lnTo>
                <a:lnTo>
                  <a:pt x="115" y="454"/>
                </a:lnTo>
                <a:lnTo>
                  <a:pt x="115" y="411"/>
                </a:lnTo>
                <a:lnTo>
                  <a:pt x="115" y="367"/>
                </a:lnTo>
                <a:lnTo>
                  <a:pt x="123" y="323"/>
                </a:lnTo>
                <a:lnTo>
                  <a:pt x="123" y="280"/>
                </a:lnTo>
                <a:lnTo>
                  <a:pt x="132" y="245"/>
                </a:lnTo>
                <a:lnTo>
                  <a:pt x="123" y="201"/>
                </a:lnTo>
                <a:lnTo>
                  <a:pt x="123" y="166"/>
                </a:lnTo>
                <a:lnTo>
                  <a:pt x="115" y="122"/>
                </a:lnTo>
                <a:lnTo>
                  <a:pt x="115" y="88"/>
                </a:lnTo>
                <a:lnTo>
                  <a:pt x="97" y="53"/>
                </a:lnTo>
                <a:lnTo>
                  <a:pt x="88" y="26"/>
                </a:lnTo>
                <a:lnTo>
                  <a:pt x="71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50" name="Freeform 157"/>
          <p:cNvSpPr>
            <a:spLocks/>
          </p:cNvSpPr>
          <p:nvPr/>
        </p:nvSpPr>
        <p:spPr bwMode="auto">
          <a:xfrm>
            <a:off x="2881313" y="3665538"/>
            <a:ext cx="139700" cy="277812"/>
          </a:xfrm>
          <a:custGeom>
            <a:avLst/>
            <a:gdLst>
              <a:gd name="T0" fmla="*/ 0 w 88"/>
              <a:gd name="T1" fmla="*/ 175 h 175"/>
              <a:gd name="T2" fmla="*/ 18 w 88"/>
              <a:gd name="T3" fmla="*/ 148 h 175"/>
              <a:gd name="T4" fmla="*/ 44 w 88"/>
              <a:gd name="T5" fmla="*/ 105 h 175"/>
              <a:gd name="T6" fmla="*/ 53 w 88"/>
              <a:gd name="T7" fmla="*/ 96 h 175"/>
              <a:gd name="T8" fmla="*/ 62 w 88"/>
              <a:gd name="T9" fmla="*/ 79 h 175"/>
              <a:gd name="T10" fmla="*/ 80 w 88"/>
              <a:gd name="T11" fmla="*/ 35 h 175"/>
              <a:gd name="T12" fmla="*/ 88 w 88"/>
              <a:gd name="T13" fmla="*/ 0 h 175"/>
              <a:gd name="T14" fmla="*/ 88 w 88"/>
              <a:gd name="T15" fmla="*/ 0 h 17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8"/>
              <a:gd name="T25" fmla="*/ 0 h 175"/>
              <a:gd name="T26" fmla="*/ 88 w 88"/>
              <a:gd name="T27" fmla="*/ 175 h 17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8" h="175">
                <a:moveTo>
                  <a:pt x="0" y="175"/>
                </a:moveTo>
                <a:lnTo>
                  <a:pt x="18" y="148"/>
                </a:lnTo>
                <a:lnTo>
                  <a:pt x="44" y="105"/>
                </a:lnTo>
                <a:lnTo>
                  <a:pt x="53" y="96"/>
                </a:lnTo>
                <a:lnTo>
                  <a:pt x="62" y="79"/>
                </a:lnTo>
                <a:lnTo>
                  <a:pt x="80" y="35"/>
                </a:lnTo>
                <a:lnTo>
                  <a:pt x="88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51" name="Freeform 158"/>
          <p:cNvSpPr>
            <a:spLocks/>
          </p:cNvSpPr>
          <p:nvPr/>
        </p:nvSpPr>
        <p:spPr bwMode="auto">
          <a:xfrm>
            <a:off x="2895600" y="3651250"/>
            <a:ext cx="28575" cy="180975"/>
          </a:xfrm>
          <a:custGeom>
            <a:avLst/>
            <a:gdLst>
              <a:gd name="T0" fmla="*/ 0 w 18"/>
              <a:gd name="T1" fmla="*/ 114 h 114"/>
              <a:gd name="T2" fmla="*/ 9 w 18"/>
              <a:gd name="T3" fmla="*/ 88 h 114"/>
              <a:gd name="T4" fmla="*/ 18 w 18"/>
              <a:gd name="T5" fmla="*/ 26 h 114"/>
              <a:gd name="T6" fmla="*/ 18 w 18"/>
              <a:gd name="T7" fmla="*/ 0 h 114"/>
              <a:gd name="T8" fmla="*/ 18 w 18"/>
              <a:gd name="T9" fmla="*/ 0 h 1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14"/>
              <a:gd name="T17" fmla="*/ 18 w 18"/>
              <a:gd name="T18" fmla="*/ 114 h 1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14">
                <a:moveTo>
                  <a:pt x="0" y="114"/>
                </a:moveTo>
                <a:lnTo>
                  <a:pt x="9" y="88"/>
                </a:lnTo>
                <a:lnTo>
                  <a:pt x="18" y="26"/>
                </a:lnTo>
                <a:lnTo>
                  <a:pt x="18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52" name="Rectangle 159"/>
          <p:cNvSpPr>
            <a:spLocks noChangeArrowheads="1"/>
          </p:cNvSpPr>
          <p:nvPr/>
        </p:nvSpPr>
        <p:spPr bwMode="auto">
          <a:xfrm>
            <a:off x="5122863" y="1403350"/>
            <a:ext cx="1143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000000"/>
                </a:solidFill>
                <a:latin typeface="Limon S1" charset="0"/>
              </a:rPr>
              <a:t>T </a:t>
            </a:r>
          </a:p>
        </p:txBody>
      </p:sp>
      <p:sp>
        <p:nvSpPr>
          <p:cNvPr id="76853" name="Rectangle 160"/>
          <p:cNvSpPr>
            <a:spLocks noChangeArrowheads="1"/>
          </p:cNvSpPr>
          <p:nvPr/>
        </p:nvSpPr>
        <p:spPr bwMode="auto">
          <a:xfrm>
            <a:off x="5207000" y="1557338"/>
            <a:ext cx="809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000000"/>
                </a:solidFill>
                <a:latin typeface="Limon S1" charset="0"/>
              </a:rPr>
              <a:t>e </a:t>
            </a:r>
          </a:p>
        </p:txBody>
      </p:sp>
      <p:sp>
        <p:nvSpPr>
          <p:cNvPr id="76854" name="Rectangle 161"/>
          <p:cNvSpPr>
            <a:spLocks noChangeArrowheads="1"/>
          </p:cNvSpPr>
          <p:nvPr/>
        </p:nvSpPr>
        <p:spPr bwMode="auto">
          <a:xfrm>
            <a:off x="5505450" y="1806575"/>
            <a:ext cx="809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000000"/>
                </a:solidFill>
                <a:latin typeface="Limon S1" charset="0"/>
              </a:rPr>
              <a:t>e </a:t>
            </a:r>
          </a:p>
        </p:txBody>
      </p:sp>
      <p:sp>
        <p:nvSpPr>
          <p:cNvPr id="76855" name="Rectangle 162"/>
          <p:cNvSpPr>
            <a:spLocks noChangeArrowheads="1"/>
          </p:cNvSpPr>
          <p:nvPr/>
        </p:nvSpPr>
        <p:spPr bwMode="auto">
          <a:xfrm>
            <a:off x="5613400" y="1933575"/>
            <a:ext cx="9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000000"/>
                </a:solidFill>
                <a:latin typeface="Limon S1" charset="0"/>
              </a:rPr>
              <a:t>G</a:t>
            </a:r>
            <a:r>
              <a:rPr lang="ja-JP" altLang="en-US" sz="19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900" b="1">
                <a:solidFill>
                  <a:srgbClr val="000000"/>
                </a:solidFill>
                <a:latin typeface="Limon S1" charset="0"/>
              </a:rPr>
              <a:t>Í</a:t>
            </a:r>
          </a:p>
        </p:txBody>
      </p:sp>
      <p:sp>
        <p:nvSpPr>
          <p:cNvPr id="76856" name="Rectangle 163"/>
          <p:cNvSpPr>
            <a:spLocks noChangeArrowheads="1"/>
          </p:cNvSpPr>
          <p:nvPr/>
        </p:nvSpPr>
        <p:spPr bwMode="auto">
          <a:xfrm>
            <a:off x="5726113" y="2097088"/>
            <a:ext cx="825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000000"/>
                </a:solidFill>
                <a:latin typeface="Limon S1" charset="0"/>
              </a:rPr>
              <a:t>R </a:t>
            </a:r>
          </a:p>
        </p:txBody>
      </p:sp>
      <p:sp>
        <p:nvSpPr>
          <p:cNvPr id="76857" name="Rectangle 164"/>
          <p:cNvSpPr>
            <a:spLocks noChangeArrowheads="1"/>
          </p:cNvSpPr>
          <p:nvPr/>
        </p:nvSpPr>
        <p:spPr bwMode="auto">
          <a:xfrm>
            <a:off x="5800725" y="2295525"/>
            <a:ext cx="1031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000000"/>
                </a:solidFill>
                <a:latin typeface="Limon S1" charset="0"/>
              </a:rPr>
              <a:t>) </a:t>
            </a:r>
          </a:p>
        </p:txBody>
      </p:sp>
      <p:sp>
        <p:nvSpPr>
          <p:cNvPr id="76858" name="Rectangle 165"/>
          <p:cNvSpPr>
            <a:spLocks noChangeArrowheads="1"/>
          </p:cNvSpPr>
          <p:nvPr/>
        </p:nvSpPr>
        <p:spPr bwMode="auto">
          <a:xfrm>
            <a:off x="5969000" y="2373313"/>
            <a:ext cx="777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000000"/>
                </a:solidFill>
                <a:latin typeface="Limon S1" charset="0"/>
              </a:rPr>
              <a:t>a </a:t>
            </a:r>
          </a:p>
        </p:txBody>
      </p:sp>
      <p:sp>
        <p:nvSpPr>
          <p:cNvPr id="76859" name="Rectangle 166"/>
          <p:cNvSpPr>
            <a:spLocks noChangeArrowheads="1"/>
          </p:cNvSpPr>
          <p:nvPr/>
        </p:nvSpPr>
        <p:spPr bwMode="auto">
          <a:xfrm>
            <a:off x="6097588" y="2470150"/>
            <a:ext cx="793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000000"/>
                </a:solidFill>
                <a:latin typeface="Limon S1" charset="0"/>
              </a:rPr>
              <a:t>t</a:t>
            </a:r>
          </a:p>
        </p:txBody>
      </p:sp>
      <p:sp>
        <p:nvSpPr>
          <p:cNvPr id="76860" name="Rectangle 173"/>
          <p:cNvSpPr>
            <a:spLocks noChangeArrowheads="1"/>
          </p:cNvSpPr>
          <p:nvPr/>
        </p:nvSpPr>
        <p:spPr bwMode="auto">
          <a:xfrm>
            <a:off x="2700338" y="4584700"/>
            <a:ext cx="1222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nI </a:t>
            </a:r>
          </a:p>
        </p:txBody>
      </p:sp>
      <p:sp>
        <p:nvSpPr>
          <p:cNvPr id="76861" name="Rectangle 175"/>
          <p:cNvSpPr>
            <a:spLocks noChangeArrowheads="1"/>
          </p:cNvSpPr>
          <p:nvPr/>
        </p:nvSpPr>
        <p:spPr bwMode="auto">
          <a:xfrm>
            <a:off x="2840038" y="4773613"/>
            <a:ext cx="9842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 i="1">
                <a:solidFill>
                  <a:srgbClr val="000000"/>
                </a:solidFill>
                <a:latin typeface="Helvetica" charset="0"/>
              </a:rPr>
              <a:t>l</a:t>
            </a:r>
            <a:endParaRPr lang="en-US"/>
          </a:p>
        </p:txBody>
      </p:sp>
      <p:sp>
        <p:nvSpPr>
          <p:cNvPr id="76862" name="Rectangle 176"/>
          <p:cNvSpPr>
            <a:spLocks noChangeArrowheads="1"/>
          </p:cNvSpPr>
          <p:nvPr/>
        </p:nvSpPr>
        <p:spPr bwMode="auto">
          <a:xfrm>
            <a:off x="2849563" y="4748213"/>
            <a:ext cx="1603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l </a:t>
            </a:r>
          </a:p>
        </p:txBody>
      </p:sp>
      <p:sp>
        <p:nvSpPr>
          <p:cNvPr id="76863" name="Line 5"/>
          <p:cNvSpPr>
            <a:spLocks noChangeShapeType="1"/>
          </p:cNvSpPr>
          <p:nvPr/>
        </p:nvSpPr>
        <p:spPr bwMode="auto">
          <a:xfrm flipH="1" flipV="1">
            <a:off x="5486400" y="838200"/>
            <a:ext cx="5334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64" name="Rectangle 6"/>
          <p:cNvSpPr>
            <a:spLocks noChangeArrowheads="1"/>
          </p:cNvSpPr>
          <p:nvPr/>
        </p:nvSpPr>
        <p:spPr bwMode="auto">
          <a:xfrm>
            <a:off x="1919288" y="711200"/>
            <a:ext cx="6494462" cy="535940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65" name="Rectangle 7"/>
          <p:cNvSpPr>
            <a:spLocks noChangeArrowheads="1"/>
          </p:cNvSpPr>
          <p:nvPr/>
        </p:nvSpPr>
        <p:spPr bwMode="auto">
          <a:xfrm>
            <a:off x="2881313" y="5502275"/>
            <a:ext cx="29527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>
                <a:solidFill>
                  <a:schemeClr val="bg2"/>
                </a:solidFill>
                <a:latin typeface="Limon R1" charset="0"/>
              </a:rPr>
              <a:t>dMNak;kalén skmµPaB</a:t>
            </a:r>
          </a:p>
        </p:txBody>
      </p:sp>
      <p:sp>
        <p:nvSpPr>
          <p:cNvPr id="473099" name="Rectangle 11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473112" name="Oval 24"/>
          <p:cNvSpPr>
            <a:spLocks noChangeArrowheads="1"/>
          </p:cNvSpPr>
          <p:nvPr/>
        </p:nvSpPr>
        <p:spPr bwMode="auto">
          <a:xfrm>
            <a:off x="6096000" y="2667000"/>
            <a:ext cx="1371600" cy="4826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73113" name="Oval 25"/>
          <p:cNvSpPr>
            <a:spLocks noChangeArrowheads="1"/>
          </p:cNvSpPr>
          <p:nvPr/>
        </p:nvSpPr>
        <p:spPr bwMode="auto">
          <a:xfrm>
            <a:off x="7226300" y="3514725"/>
            <a:ext cx="965200" cy="7874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73114" name="Rectangle 26"/>
          <p:cNvSpPr>
            <a:spLocks noChangeArrowheads="1"/>
          </p:cNvSpPr>
          <p:nvPr/>
        </p:nvSpPr>
        <p:spPr bwMode="auto">
          <a:xfrm>
            <a:off x="77470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76870" name="Text Box 9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3188" name="Rectangle 100"/>
          <p:cNvSpPr>
            <a:spLocks noChangeArrowheads="1"/>
          </p:cNvSpPr>
          <p:nvPr/>
        </p:nvSpPr>
        <p:spPr bwMode="auto">
          <a:xfrm>
            <a:off x="8085138" y="65262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76872" name="Text Box 101"/>
          <p:cNvSpPr txBox="1">
            <a:spLocks noChangeArrowheads="1"/>
          </p:cNvSpPr>
          <p:nvPr/>
        </p:nvSpPr>
        <p:spPr bwMode="auto">
          <a:xfrm>
            <a:off x="6680200" y="6194425"/>
            <a:ext cx="2259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37-38</a:t>
            </a:r>
          </a:p>
        </p:txBody>
      </p:sp>
      <p:grpSp>
        <p:nvGrpSpPr>
          <p:cNvPr id="76873" name="Group 102"/>
          <p:cNvGrpSpPr>
            <a:grpSpLocks/>
          </p:cNvGrpSpPr>
          <p:nvPr/>
        </p:nvGrpSpPr>
        <p:grpSpPr bwMode="auto">
          <a:xfrm>
            <a:off x="7943850" y="3435350"/>
            <a:ext cx="1195388" cy="1098550"/>
            <a:chOff x="5004" y="2164"/>
            <a:chExt cx="753" cy="692"/>
          </a:xfrm>
        </p:grpSpPr>
        <p:sp>
          <p:nvSpPr>
            <p:cNvPr id="76877" name="Freeform 83"/>
            <p:cNvSpPr>
              <a:spLocks/>
            </p:cNvSpPr>
            <p:nvPr/>
          </p:nvSpPr>
          <p:spPr bwMode="auto">
            <a:xfrm>
              <a:off x="5514" y="229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8" name="Freeform 84"/>
            <p:cNvSpPr>
              <a:spLocks/>
            </p:cNvSpPr>
            <p:nvPr/>
          </p:nvSpPr>
          <p:spPr bwMode="auto">
            <a:xfrm>
              <a:off x="5514" y="22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9" name="AutoShape 85"/>
            <p:cNvSpPr>
              <a:spLocks noChangeArrowheads="1"/>
            </p:cNvSpPr>
            <p:nvPr/>
          </p:nvSpPr>
          <p:spPr bwMode="auto">
            <a:xfrm>
              <a:off x="5055" y="2172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80" name="Rectangle 86"/>
            <p:cNvSpPr>
              <a:spLocks noChangeArrowheads="1"/>
            </p:cNvSpPr>
            <p:nvPr/>
          </p:nvSpPr>
          <p:spPr bwMode="auto">
            <a:xfrm>
              <a:off x="5054" y="2285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81" name="Line 87"/>
            <p:cNvSpPr>
              <a:spLocks noChangeShapeType="1"/>
            </p:cNvSpPr>
            <p:nvPr/>
          </p:nvSpPr>
          <p:spPr bwMode="auto">
            <a:xfrm>
              <a:off x="5086" y="244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82" name="Line 88"/>
            <p:cNvSpPr>
              <a:spLocks noChangeShapeType="1"/>
            </p:cNvSpPr>
            <p:nvPr/>
          </p:nvSpPr>
          <p:spPr bwMode="auto">
            <a:xfrm>
              <a:off x="5086" y="255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83" name="Line 90"/>
            <p:cNvSpPr>
              <a:spLocks noChangeShapeType="1"/>
            </p:cNvSpPr>
            <p:nvPr/>
          </p:nvSpPr>
          <p:spPr bwMode="auto">
            <a:xfrm>
              <a:off x="5086" y="280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84" name="Line 91"/>
            <p:cNvSpPr>
              <a:spLocks noChangeShapeType="1"/>
            </p:cNvSpPr>
            <p:nvPr/>
          </p:nvSpPr>
          <p:spPr bwMode="auto">
            <a:xfrm>
              <a:off x="5086" y="26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85" name="Rectangle 92"/>
            <p:cNvSpPr>
              <a:spLocks noChangeArrowheads="1"/>
            </p:cNvSpPr>
            <p:nvPr/>
          </p:nvSpPr>
          <p:spPr bwMode="auto">
            <a:xfrm>
              <a:off x="5125" y="2327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6886" name="Rectangle 93"/>
            <p:cNvSpPr>
              <a:spLocks noChangeArrowheads="1"/>
            </p:cNvSpPr>
            <p:nvPr/>
          </p:nvSpPr>
          <p:spPr bwMode="auto">
            <a:xfrm>
              <a:off x="5155" y="2439"/>
              <a:ext cx="11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6887" name="Rectangle 94"/>
            <p:cNvSpPr>
              <a:spLocks noChangeArrowheads="1"/>
            </p:cNvSpPr>
            <p:nvPr/>
          </p:nvSpPr>
          <p:spPr bwMode="auto">
            <a:xfrm>
              <a:off x="5136" y="2690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6888" name="Rectangle 95"/>
            <p:cNvSpPr>
              <a:spLocks noChangeArrowheads="1"/>
            </p:cNvSpPr>
            <p:nvPr/>
          </p:nvSpPr>
          <p:spPr bwMode="auto">
            <a:xfrm>
              <a:off x="5132" y="2271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89" name="Rectangle 96"/>
            <p:cNvSpPr>
              <a:spLocks noChangeArrowheads="1"/>
            </p:cNvSpPr>
            <p:nvPr/>
          </p:nvSpPr>
          <p:spPr bwMode="auto">
            <a:xfrm>
              <a:off x="5069" y="2270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90" name="Rectangle 97"/>
            <p:cNvSpPr>
              <a:spLocks noChangeArrowheads="1"/>
            </p:cNvSpPr>
            <p:nvPr/>
          </p:nvSpPr>
          <p:spPr bwMode="auto">
            <a:xfrm>
              <a:off x="5026" y="2582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6891" name="Rectangle 89"/>
            <p:cNvSpPr>
              <a:spLocks noChangeArrowheads="1"/>
            </p:cNvSpPr>
            <p:nvPr/>
          </p:nvSpPr>
          <p:spPr bwMode="auto">
            <a:xfrm>
              <a:off x="5004" y="2164"/>
              <a:ext cx="52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RKacab;CaeQøIy</a:t>
              </a:r>
            </a:p>
          </p:txBody>
        </p:sp>
      </p:grpSp>
      <p:sp>
        <p:nvSpPr>
          <p:cNvPr id="76874" name="Rectangle 177"/>
          <p:cNvSpPr>
            <a:spLocks noChangeArrowheads="1"/>
          </p:cNvSpPr>
          <p:nvPr/>
        </p:nvSpPr>
        <p:spPr bwMode="auto">
          <a:xfrm>
            <a:off x="3249613" y="2892425"/>
            <a:ext cx="355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900" b="1">
                <a:solidFill>
                  <a:srgbClr val="000000"/>
                </a:solidFill>
                <a:latin typeface="Limon S1" charset="0"/>
              </a:rPr>
              <a:t>Rsuk</a:t>
            </a:r>
          </a:p>
        </p:txBody>
      </p:sp>
      <p:sp>
        <p:nvSpPr>
          <p:cNvPr id="76875" name="Rectangle 178"/>
          <p:cNvSpPr>
            <a:spLocks noChangeArrowheads="1"/>
          </p:cNvSpPr>
          <p:nvPr/>
        </p:nvSpPr>
        <p:spPr bwMode="auto">
          <a:xfrm>
            <a:off x="5326063" y="1643063"/>
            <a:ext cx="730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000000"/>
                </a:solidFill>
                <a:latin typeface="Limon S1" charset="0"/>
              </a:rPr>
              <a:t>nø</a:t>
            </a:r>
          </a:p>
        </p:txBody>
      </p:sp>
      <p:sp>
        <p:nvSpPr>
          <p:cNvPr id="76876" name="Rectangle 179"/>
          <p:cNvSpPr>
            <a:spLocks noChangeArrowheads="1"/>
          </p:cNvSpPr>
          <p:nvPr/>
        </p:nvSpPr>
        <p:spPr bwMode="auto">
          <a:xfrm>
            <a:off x="3327400" y="2624138"/>
            <a:ext cx="250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900" b="1">
                <a:solidFill>
                  <a:srgbClr val="000000"/>
                </a:solidFill>
                <a:latin typeface="Limon S1" charset="0"/>
              </a:rPr>
              <a:t>én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7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12" grpId="0" animBg="1"/>
      <p:bldP spid="4731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2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39" name="Rectangle 3"/>
          <p:cNvSpPr>
            <a:spLocks noChangeArrowheads="1"/>
          </p:cNvSpPr>
          <p:nvPr/>
        </p:nvSpPr>
        <p:spPr bwMode="auto">
          <a:xfrm>
            <a:off x="3098800" y="1357313"/>
            <a:ext cx="3048000" cy="28956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3027363" y="996950"/>
            <a:ext cx="19986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accent2"/>
                </a:solidFill>
                <a:latin typeface="Limon S1" charset="0"/>
              </a:rPr>
              <a:t>RKacab;CaeQøIy</a:t>
            </a:r>
          </a:p>
        </p:txBody>
      </p:sp>
      <p:sp>
        <p:nvSpPr>
          <p:cNvPr id="475141" name="Rectangle 5"/>
          <p:cNvSpPr>
            <a:spLocks noChangeArrowheads="1"/>
          </p:cNvSpPr>
          <p:nvPr/>
        </p:nvSpPr>
        <p:spPr bwMode="auto">
          <a:xfrm>
            <a:off x="3630613" y="1630363"/>
            <a:ext cx="102393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b="1">
                <a:solidFill>
                  <a:schemeClr val="accent2"/>
                </a:solidFill>
                <a:latin typeface="Limon S1" charset="0"/>
              </a:rPr>
              <a:t>70 qñaM</a:t>
            </a:r>
          </a:p>
        </p:txBody>
      </p:sp>
      <p:sp>
        <p:nvSpPr>
          <p:cNvPr id="475142" name="Rectangle 6"/>
          <p:cNvSpPr>
            <a:spLocks noChangeArrowheads="1"/>
          </p:cNvSpPr>
          <p:nvPr/>
        </p:nvSpPr>
        <p:spPr bwMode="auto">
          <a:xfrm>
            <a:off x="3163888" y="2159000"/>
            <a:ext cx="28797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accent2"/>
                </a:solidFill>
                <a:latin typeface="Limon S1" charset="0"/>
              </a:rPr>
              <a:t>karvilRtLb;TaMgbIelIk</a:t>
            </a:r>
          </a:p>
        </p:txBody>
      </p: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3219450" y="2735263"/>
            <a:ext cx="282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3781425" y="3214688"/>
            <a:ext cx="1508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45" name="Oval 9"/>
          <p:cNvSpPr>
            <a:spLocks noChangeArrowheads="1"/>
          </p:cNvSpPr>
          <p:nvPr/>
        </p:nvSpPr>
        <p:spPr bwMode="auto">
          <a:xfrm>
            <a:off x="889000" y="2673350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7834" name="Freeform 10"/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5147" name="Rectangle 11"/>
          <p:cNvSpPr>
            <a:spLocks noChangeArrowheads="1"/>
          </p:cNvSpPr>
          <p:nvPr/>
        </p:nvSpPr>
        <p:spPr bwMode="auto">
          <a:xfrm>
            <a:off x="1169988" y="2300288"/>
            <a:ext cx="18446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>
                <a:solidFill>
                  <a:srgbClr val="FAFD00"/>
                </a:solidFill>
                <a:latin typeface="Limon S1" pitchFamily="2" charset="0"/>
                <a:ea typeface="+mn-ea"/>
                <a:cs typeface="+mn-cs"/>
              </a:rPr>
              <a:t>G </a:t>
            </a:r>
            <a:r>
              <a:rPr lang="en-US" sz="4800">
                <a:solidFill>
                  <a:schemeClr val="tx2"/>
                </a:solidFill>
                <a:latin typeface="Limon S1" pitchFamily="2" charset="0"/>
                <a:ea typeface="+mn-ea"/>
                <a:cs typeface="+mn-cs"/>
              </a:rPr>
              <a:t>sþ</a:t>
            </a:r>
            <a:r>
              <a:rPr lang="en-US" sz="4800">
                <a:solidFill>
                  <a:srgbClr val="FAFD00"/>
                </a:solidFill>
                <a:latin typeface="Limon S1" pitchFamily="2" charset="0"/>
                <a:ea typeface="+mn-ea"/>
                <a:cs typeface="+mn-cs"/>
              </a:rPr>
              <a:t> </a:t>
            </a:r>
            <a:r>
              <a:rPr lang="en-US" sz="8000">
                <a:solidFill>
                  <a:srgbClr val="51DC00"/>
                </a:solidFill>
                <a:latin typeface="Limon S1" pitchFamily="2" charset="0"/>
                <a:ea typeface="+mn-ea"/>
                <a:cs typeface="+mn-cs"/>
              </a:rPr>
              <a:t>Qø </a:t>
            </a:r>
          </a:p>
        </p:txBody>
      </p:sp>
      <p:sp>
        <p:nvSpPr>
          <p:cNvPr id="77836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7" name="Rectangle 13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8" name="Line 14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9" name="Line 15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0" name="Line 16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41" name="Line 17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5154" name="Rectangle 18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475170" name="Rectangle 34"/>
          <p:cNvSpPr>
            <a:spLocks noChangeArrowheads="1"/>
          </p:cNvSpPr>
          <p:nvPr/>
        </p:nvSpPr>
        <p:spPr bwMode="auto">
          <a:xfrm>
            <a:off x="77470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475172" name="Text Box 36"/>
          <p:cNvSpPr txBox="1">
            <a:spLocks noChangeArrowheads="1"/>
          </p:cNvSpPr>
          <p:nvPr/>
        </p:nvSpPr>
        <p:spPr bwMode="auto">
          <a:xfrm>
            <a:off x="1739900" y="-34925"/>
            <a:ext cx="59578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eyerma 29³ 10/  EGsr:a 3³8/  enehma 2³ 5-6 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77845" name="Text Box 9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77846" name="Text Box 96"/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3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2" name="Group 97"/>
          <p:cNvGrpSpPr>
            <a:grpSpLocks/>
          </p:cNvGrpSpPr>
          <p:nvPr/>
        </p:nvGrpSpPr>
        <p:grpSpPr bwMode="auto">
          <a:xfrm>
            <a:off x="2486025" y="5197475"/>
            <a:ext cx="4175125" cy="1362075"/>
            <a:chOff x="1734" y="3148"/>
            <a:chExt cx="2630" cy="858"/>
          </a:xfrm>
        </p:grpSpPr>
        <p:sp>
          <p:nvSpPr>
            <p:cNvPr id="77869" name="Text Box 98"/>
            <p:cNvSpPr txBox="1">
              <a:spLocks noChangeArrowheads="1"/>
            </p:cNvSpPr>
            <p:nvPr/>
          </p:nvSpPr>
          <p:spPr bwMode="auto">
            <a:xfrm>
              <a:off x="1768" y="3180"/>
              <a:ext cx="2504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ja-JP" altLang="en-US" sz="6600" i="1">
                  <a:solidFill>
                    <a:schemeClr val="bg2"/>
                  </a:solidFill>
                  <a:latin typeface="Kosher-Normal" charset="0"/>
                </a:rPr>
                <a:t>“</a:t>
              </a:r>
              <a:r>
                <a:rPr lang="ja-JP" altLang="en-US" sz="8000" i="1">
                  <a:solidFill>
                    <a:schemeClr val="bg2"/>
                  </a:solidFill>
                  <a:latin typeface="Limon S1" charset="0"/>
                </a:rPr>
                <a:t>“</a:t>
              </a:r>
              <a:r>
                <a:rPr lang="en-US" sz="8000" i="1">
                  <a:solidFill>
                    <a:schemeClr val="bg2"/>
                  </a:solidFill>
                  <a:latin typeface="Limon S1" charset="0"/>
                </a:rPr>
                <a:t>salaRbCuM </a:t>
              </a:r>
              <a:r>
                <a:rPr lang="ja-JP" altLang="en-US" sz="8000" i="1">
                  <a:solidFill>
                    <a:schemeClr val="bg2"/>
                  </a:solidFill>
                  <a:latin typeface="Limon S1" charset="0"/>
                </a:rPr>
                <a:t>”</a:t>
              </a:r>
              <a:endParaRPr lang="en-US" sz="8000" i="1">
                <a:solidFill>
                  <a:schemeClr val="bg2"/>
                </a:solidFill>
                <a:latin typeface="Limon S1" charset="0"/>
              </a:endParaRPr>
            </a:p>
          </p:txBody>
        </p:sp>
        <p:sp>
          <p:nvSpPr>
            <p:cNvPr id="77870" name="Text Box 99"/>
            <p:cNvSpPr txBox="1">
              <a:spLocks noChangeArrowheads="1"/>
            </p:cNvSpPr>
            <p:nvPr/>
          </p:nvSpPr>
          <p:spPr bwMode="auto">
            <a:xfrm>
              <a:off x="1734" y="3148"/>
              <a:ext cx="2630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ja-JP" altLang="en-US" sz="8000" i="1">
                  <a:solidFill>
                    <a:srgbClr val="FCFC06"/>
                  </a:solidFill>
                  <a:latin typeface="Limon S1" charset="0"/>
                </a:rPr>
                <a:t>“</a:t>
              </a:r>
              <a:r>
                <a:rPr lang="en-US" sz="8000" i="1">
                  <a:solidFill>
                    <a:srgbClr val="FCFC06"/>
                  </a:solidFill>
                  <a:latin typeface="Limon S1" charset="0"/>
                </a:rPr>
                <a:t>salaRbCuM </a:t>
              </a:r>
              <a:r>
                <a:rPr lang="ja-JP" altLang="en-US" sz="8000" i="1">
                  <a:solidFill>
                    <a:srgbClr val="FCFC06"/>
                  </a:solidFill>
                  <a:latin typeface="Limon S1" charset="0"/>
                </a:rPr>
                <a:t>”</a:t>
              </a:r>
              <a:endParaRPr lang="en-US" sz="8000" i="1">
                <a:solidFill>
                  <a:srgbClr val="FCFC06"/>
                </a:solidFill>
                <a:latin typeface="Limon S1" charset="0"/>
              </a:endParaRPr>
            </a:p>
          </p:txBody>
        </p:sp>
      </p:grpSp>
      <p:grpSp>
        <p:nvGrpSpPr>
          <p:cNvPr id="77848" name="Group 106"/>
          <p:cNvGrpSpPr>
            <a:grpSpLocks/>
          </p:cNvGrpSpPr>
          <p:nvPr/>
        </p:nvGrpSpPr>
        <p:grpSpPr bwMode="auto">
          <a:xfrm>
            <a:off x="3259138" y="4324350"/>
            <a:ext cx="2644775" cy="2533650"/>
            <a:chOff x="2053" y="2724"/>
            <a:chExt cx="1666" cy="1596"/>
          </a:xfrm>
        </p:grpSpPr>
        <p:sp>
          <p:nvSpPr>
            <p:cNvPr id="77867" name="Text Box 101"/>
            <p:cNvSpPr txBox="1">
              <a:spLocks noChangeArrowheads="1"/>
            </p:cNvSpPr>
            <p:nvPr/>
          </p:nvSpPr>
          <p:spPr bwMode="auto">
            <a:xfrm>
              <a:off x="2115" y="2724"/>
              <a:ext cx="1604" cy="1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ja-JP" altLang="en-US" sz="8000" i="1">
                  <a:solidFill>
                    <a:schemeClr val="bg2"/>
                  </a:solidFill>
                  <a:latin typeface="Limon S1" charset="0"/>
                </a:rPr>
                <a:t>“</a:t>
              </a:r>
              <a:r>
                <a:rPr lang="en-US" sz="8000" i="1">
                  <a:solidFill>
                    <a:schemeClr val="bg2"/>
                  </a:solidFill>
                  <a:latin typeface="Limon S1" charset="0"/>
                </a:rPr>
                <a:t>CnCati CIhV </a:t>
              </a:r>
              <a:r>
                <a:rPr lang="ja-JP" altLang="en-US" sz="8000" i="1">
                  <a:solidFill>
                    <a:schemeClr val="bg2"/>
                  </a:solidFill>
                  <a:latin typeface="Limon S1" charset="0"/>
                </a:rPr>
                <a:t>”</a:t>
              </a:r>
              <a:endParaRPr lang="en-US" sz="8000" i="1">
                <a:solidFill>
                  <a:schemeClr val="bg2"/>
                </a:solidFill>
                <a:latin typeface="Limon S1" charset="0"/>
              </a:endParaRPr>
            </a:p>
          </p:txBody>
        </p:sp>
        <p:sp>
          <p:nvSpPr>
            <p:cNvPr id="77868" name="Text Box 102"/>
            <p:cNvSpPr txBox="1">
              <a:spLocks noChangeArrowheads="1"/>
            </p:cNvSpPr>
            <p:nvPr/>
          </p:nvSpPr>
          <p:spPr bwMode="auto">
            <a:xfrm>
              <a:off x="2053" y="2726"/>
              <a:ext cx="1604" cy="1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ja-JP" altLang="en-US" sz="8000" i="1">
                  <a:solidFill>
                    <a:srgbClr val="FCFC06"/>
                  </a:solidFill>
                  <a:latin typeface="Limon S1" charset="0"/>
                </a:rPr>
                <a:t>“</a:t>
              </a:r>
              <a:r>
                <a:rPr lang="en-US" sz="8000" i="1">
                  <a:solidFill>
                    <a:srgbClr val="FCFC06"/>
                  </a:solidFill>
                  <a:latin typeface="Limon S1" charset="0"/>
                </a:rPr>
                <a:t>CnCati CIhV </a:t>
              </a:r>
              <a:r>
                <a:rPr lang="ja-JP" altLang="en-US" sz="8000" i="1">
                  <a:solidFill>
                    <a:srgbClr val="FCFC06"/>
                  </a:solidFill>
                  <a:latin typeface="Limon S1" charset="0"/>
                </a:rPr>
                <a:t>”</a:t>
              </a:r>
              <a:endParaRPr lang="en-US" sz="8000" i="1">
                <a:solidFill>
                  <a:srgbClr val="FCFC06"/>
                </a:solidFill>
                <a:latin typeface="Limon S1" charset="0"/>
              </a:endParaRPr>
            </a:p>
          </p:txBody>
        </p:sp>
      </p:grpSp>
      <p:sp>
        <p:nvSpPr>
          <p:cNvPr id="475239" name="Rectangle 103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77850" name="Text Box 104"/>
          <p:cNvSpPr txBox="1">
            <a:spLocks noChangeArrowheads="1"/>
          </p:cNvSpPr>
          <p:nvPr/>
        </p:nvSpPr>
        <p:spPr bwMode="auto">
          <a:xfrm>
            <a:off x="6680200" y="6194425"/>
            <a:ext cx="2259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37-38</a:t>
            </a:r>
          </a:p>
        </p:txBody>
      </p:sp>
      <p:grpSp>
        <p:nvGrpSpPr>
          <p:cNvPr id="77851" name="Group 105"/>
          <p:cNvGrpSpPr>
            <a:grpSpLocks/>
          </p:cNvGrpSpPr>
          <p:nvPr/>
        </p:nvGrpSpPr>
        <p:grpSpPr bwMode="auto">
          <a:xfrm>
            <a:off x="7943850" y="3384550"/>
            <a:ext cx="1195388" cy="1149350"/>
            <a:chOff x="5004" y="2132"/>
            <a:chExt cx="753" cy="724"/>
          </a:xfrm>
        </p:grpSpPr>
        <p:sp>
          <p:nvSpPr>
            <p:cNvPr id="77852" name="Freeform 80"/>
            <p:cNvSpPr>
              <a:spLocks/>
            </p:cNvSpPr>
            <p:nvPr/>
          </p:nvSpPr>
          <p:spPr bwMode="auto">
            <a:xfrm>
              <a:off x="5514" y="229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3" name="Freeform 81"/>
            <p:cNvSpPr>
              <a:spLocks/>
            </p:cNvSpPr>
            <p:nvPr/>
          </p:nvSpPr>
          <p:spPr bwMode="auto">
            <a:xfrm>
              <a:off x="5514" y="22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4" name="AutoShape 82"/>
            <p:cNvSpPr>
              <a:spLocks noChangeArrowheads="1"/>
            </p:cNvSpPr>
            <p:nvPr/>
          </p:nvSpPr>
          <p:spPr bwMode="auto">
            <a:xfrm>
              <a:off x="5055" y="2172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5" name="Rectangle 83"/>
            <p:cNvSpPr>
              <a:spLocks noChangeArrowheads="1"/>
            </p:cNvSpPr>
            <p:nvPr/>
          </p:nvSpPr>
          <p:spPr bwMode="auto">
            <a:xfrm>
              <a:off x="5054" y="2285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6" name="Line 84"/>
            <p:cNvSpPr>
              <a:spLocks noChangeShapeType="1"/>
            </p:cNvSpPr>
            <p:nvPr/>
          </p:nvSpPr>
          <p:spPr bwMode="auto">
            <a:xfrm>
              <a:off x="5086" y="244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7" name="Line 85"/>
            <p:cNvSpPr>
              <a:spLocks noChangeShapeType="1"/>
            </p:cNvSpPr>
            <p:nvPr/>
          </p:nvSpPr>
          <p:spPr bwMode="auto">
            <a:xfrm>
              <a:off x="5086" y="255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8" name="Line 87"/>
            <p:cNvSpPr>
              <a:spLocks noChangeShapeType="1"/>
            </p:cNvSpPr>
            <p:nvPr/>
          </p:nvSpPr>
          <p:spPr bwMode="auto">
            <a:xfrm>
              <a:off x="5086" y="280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9" name="Line 88"/>
            <p:cNvSpPr>
              <a:spLocks noChangeShapeType="1"/>
            </p:cNvSpPr>
            <p:nvPr/>
          </p:nvSpPr>
          <p:spPr bwMode="auto">
            <a:xfrm>
              <a:off x="5086" y="26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60" name="Rectangle 89"/>
            <p:cNvSpPr>
              <a:spLocks noChangeArrowheads="1"/>
            </p:cNvSpPr>
            <p:nvPr/>
          </p:nvSpPr>
          <p:spPr bwMode="auto">
            <a:xfrm>
              <a:off x="5125" y="2295"/>
              <a:ext cx="2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70 qñaM</a:t>
              </a:r>
            </a:p>
          </p:txBody>
        </p:sp>
        <p:sp>
          <p:nvSpPr>
            <p:cNvPr id="77861" name="Rectangle 90"/>
            <p:cNvSpPr>
              <a:spLocks noChangeArrowheads="1"/>
            </p:cNvSpPr>
            <p:nvPr/>
          </p:nvSpPr>
          <p:spPr bwMode="auto">
            <a:xfrm>
              <a:off x="5023" y="2427"/>
              <a:ext cx="653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Limon S1" charset="0"/>
                </a:rPr>
                <a:t>karvilRtLb;TaMgbIelIk</a:t>
              </a:r>
            </a:p>
          </p:txBody>
        </p:sp>
        <p:sp>
          <p:nvSpPr>
            <p:cNvPr id="77862" name="Rectangle 91"/>
            <p:cNvSpPr>
              <a:spLocks noChangeArrowheads="1"/>
            </p:cNvSpPr>
            <p:nvPr/>
          </p:nvSpPr>
          <p:spPr bwMode="auto">
            <a:xfrm>
              <a:off x="5136" y="2690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7863" name="Rectangle 92"/>
            <p:cNvSpPr>
              <a:spLocks noChangeArrowheads="1"/>
            </p:cNvSpPr>
            <p:nvPr/>
          </p:nvSpPr>
          <p:spPr bwMode="auto">
            <a:xfrm>
              <a:off x="5132" y="2271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64" name="Rectangle 93"/>
            <p:cNvSpPr>
              <a:spLocks noChangeArrowheads="1"/>
            </p:cNvSpPr>
            <p:nvPr/>
          </p:nvSpPr>
          <p:spPr bwMode="auto">
            <a:xfrm>
              <a:off x="5069" y="2270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65" name="Rectangle 94"/>
            <p:cNvSpPr>
              <a:spLocks noChangeArrowheads="1"/>
            </p:cNvSpPr>
            <p:nvPr/>
          </p:nvSpPr>
          <p:spPr bwMode="auto">
            <a:xfrm>
              <a:off x="5026" y="2582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7866" name="Rectangle 86"/>
            <p:cNvSpPr>
              <a:spLocks noChangeArrowheads="1"/>
            </p:cNvSpPr>
            <p:nvPr/>
          </p:nvSpPr>
          <p:spPr bwMode="auto">
            <a:xfrm>
              <a:off x="5004" y="2132"/>
              <a:ext cx="52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RKacab;CaeQøIy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5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5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5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5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5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41" grpId="0" autoUpdateAnimBg="0"/>
      <p:bldP spid="475142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2082800" y="635000"/>
            <a:ext cx="6324600" cy="5410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1" name="Freeform 153"/>
          <p:cNvSpPr>
            <a:spLocks/>
          </p:cNvSpPr>
          <p:nvPr/>
        </p:nvSpPr>
        <p:spPr bwMode="auto">
          <a:xfrm>
            <a:off x="1954213" y="700088"/>
            <a:ext cx="2513012" cy="3132137"/>
          </a:xfrm>
          <a:custGeom>
            <a:avLst/>
            <a:gdLst>
              <a:gd name="T0" fmla="*/ 17 w 1583"/>
              <a:gd name="T1" fmla="*/ 1824 h 1973"/>
              <a:gd name="T2" fmla="*/ 0 w 1583"/>
              <a:gd name="T3" fmla="*/ 1667 h 1973"/>
              <a:gd name="T4" fmla="*/ 0 w 1583"/>
              <a:gd name="T5" fmla="*/ 1484 h 1973"/>
              <a:gd name="T6" fmla="*/ 0 w 1583"/>
              <a:gd name="T7" fmla="*/ 1309 h 1973"/>
              <a:gd name="T8" fmla="*/ 9 w 1583"/>
              <a:gd name="T9" fmla="*/ 1143 h 1973"/>
              <a:gd name="T10" fmla="*/ 9 w 1583"/>
              <a:gd name="T11" fmla="*/ 960 h 1973"/>
              <a:gd name="T12" fmla="*/ 9 w 1583"/>
              <a:gd name="T13" fmla="*/ 777 h 1973"/>
              <a:gd name="T14" fmla="*/ 9 w 1583"/>
              <a:gd name="T15" fmla="*/ 602 h 1973"/>
              <a:gd name="T16" fmla="*/ 0 w 1583"/>
              <a:gd name="T17" fmla="*/ 428 h 1973"/>
              <a:gd name="T18" fmla="*/ 0 w 1583"/>
              <a:gd name="T19" fmla="*/ 262 h 1973"/>
              <a:gd name="T20" fmla="*/ 35 w 1583"/>
              <a:gd name="T21" fmla="*/ 113 h 1973"/>
              <a:gd name="T22" fmla="*/ 114 w 1583"/>
              <a:gd name="T23" fmla="*/ 61 h 1973"/>
              <a:gd name="T24" fmla="*/ 264 w 1583"/>
              <a:gd name="T25" fmla="*/ 35 h 1973"/>
              <a:gd name="T26" fmla="*/ 422 w 1583"/>
              <a:gd name="T27" fmla="*/ 17 h 1973"/>
              <a:gd name="T28" fmla="*/ 598 w 1583"/>
              <a:gd name="T29" fmla="*/ 17 h 1973"/>
              <a:gd name="T30" fmla="*/ 774 w 1583"/>
              <a:gd name="T31" fmla="*/ 17 h 1973"/>
              <a:gd name="T32" fmla="*/ 950 w 1583"/>
              <a:gd name="T33" fmla="*/ 8 h 1973"/>
              <a:gd name="T34" fmla="*/ 1108 w 1583"/>
              <a:gd name="T35" fmla="*/ 8 h 1973"/>
              <a:gd name="T36" fmla="*/ 1266 w 1583"/>
              <a:gd name="T37" fmla="*/ 35 h 1973"/>
              <a:gd name="T38" fmla="*/ 1381 w 1583"/>
              <a:gd name="T39" fmla="*/ 96 h 1973"/>
              <a:gd name="T40" fmla="*/ 1442 w 1583"/>
              <a:gd name="T41" fmla="*/ 139 h 1973"/>
              <a:gd name="T42" fmla="*/ 1539 w 1583"/>
              <a:gd name="T43" fmla="*/ 104 h 1973"/>
              <a:gd name="T44" fmla="*/ 1574 w 1583"/>
              <a:gd name="T45" fmla="*/ 157 h 1973"/>
              <a:gd name="T46" fmla="*/ 1504 w 1583"/>
              <a:gd name="T47" fmla="*/ 270 h 1973"/>
              <a:gd name="T48" fmla="*/ 1433 w 1583"/>
              <a:gd name="T49" fmla="*/ 375 h 1973"/>
              <a:gd name="T50" fmla="*/ 1433 w 1583"/>
              <a:gd name="T51" fmla="*/ 489 h 1973"/>
              <a:gd name="T52" fmla="*/ 1442 w 1583"/>
              <a:gd name="T53" fmla="*/ 654 h 1973"/>
              <a:gd name="T54" fmla="*/ 1442 w 1583"/>
              <a:gd name="T55" fmla="*/ 759 h 1973"/>
              <a:gd name="T56" fmla="*/ 1451 w 1583"/>
              <a:gd name="T57" fmla="*/ 873 h 1973"/>
              <a:gd name="T58" fmla="*/ 1389 w 1583"/>
              <a:gd name="T59" fmla="*/ 925 h 1973"/>
              <a:gd name="T60" fmla="*/ 1319 w 1583"/>
              <a:gd name="T61" fmla="*/ 951 h 1973"/>
              <a:gd name="T62" fmla="*/ 1310 w 1583"/>
              <a:gd name="T63" fmla="*/ 1082 h 1973"/>
              <a:gd name="T64" fmla="*/ 1249 w 1583"/>
              <a:gd name="T65" fmla="*/ 1196 h 1973"/>
              <a:gd name="T66" fmla="*/ 1196 w 1583"/>
              <a:gd name="T67" fmla="*/ 1283 h 1973"/>
              <a:gd name="T68" fmla="*/ 1152 w 1583"/>
              <a:gd name="T69" fmla="*/ 1353 h 1973"/>
              <a:gd name="T70" fmla="*/ 1143 w 1583"/>
              <a:gd name="T71" fmla="*/ 1475 h 1973"/>
              <a:gd name="T72" fmla="*/ 1125 w 1583"/>
              <a:gd name="T73" fmla="*/ 1632 h 1973"/>
              <a:gd name="T74" fmla="*/ 1143 w 1583"/>
              <a:gd name="T75" fmla="*/ 1746 h 1973"/>
              <a:gd name="T76" fmla="*/ 1143 w 1583"/>
              <a:gd name="T77" fmla="*/ 1789 h 1973"/>
              <a:gd name="T78" fmla="*/ 1134 w 1583"/>
              <a:gd name="T79" fmla="*/ 1851 h 1973"/>
              <a:gd name="T80" fmla="*/ 1064 w 1583"/>
              <a:gd name="T81" fmla="*/ 1920 h 1973"/>
              <a:gd name="T82" fmla="*/ 932 w 1583"/>
              <a:gd name="T83" fmla="*/ 1964 h 1973"/>
              <a:gd name="T84" fmla="*/ 800 w 1583"/>
              <a:gd name="T85" fmla="*/ 1938 h 1973"/>
              <a:gd name="T86" fmla="*/ 695 w 1583"/>
              <a:gd name="T87" fmla="*/ 1859 h 1973"/>
              <a:gd name="T88" fmla="*/ 545 w 1583"/>
              <a:gd name="T89" fmla="*/ 1859 h 1973"/>
              <a:gd name="T90" fmla="*/ 413 w 1583"/>
              <a:gd name="T91" fmla="*/ 1903 h 1973"/>
              <a:gd name="T92" fmla="*/ 246 w 1583"/>
              <a:gd name="T93" fmla="*/ 1912 h 1973"/>
              <a:gd name="T94" fmla="*/ 105 w 1583"/>
              <a:gd name="T95" fmla="*/ 1877 h 197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583"/>
              <a:gd name="T145" fmla="*/ 0 h 1973"/>
              <a:gd name="T146" fmla="*/ 1583 w 1583"/>
              <a:gd name="T147" fmla="*/ 1973 h 1973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583" h="1973">
                <a:moveTo>
                  <a:pt x="88" y="1885"/>
                </a:moveTo>
                <a:lnTo>
                  <a:pt x="53" y="1868"/>
                </a:lnTo>
                <a:lnTo>
                  <a:pt x="17" y="1842"/>
                </a:lnTo>
                <a:lnTo>
                  <a:pt x="17" y="1824"/>
                </a:lnTo>
                <a:lnTo>
                  <a:pt x="9" y="1789"/>
                </a:lnTo>
                <a:lnTo>
                  <a:pt x="0" y="1746"/>
                </a:lnTo>
                <a:lnTo>
                  <a:pt x="0" y="1711"/>
                </a:lnTo>
                <a:lnTo>
                  <a:pt x="0" y="1667"/>
                </a:lnTo>
                <a:lnTo>
                  <a:pt x="0" y="1624"/>
                </a:lnTo>
                <a:lnTo>
                  <a:pt x="0" y="1571"/>
                </a:lnTo>
                <a:lnTo>
                  <a:pt x="0" y="1528"/>
                </a:lnTo>
                <a:lnTo>
                  <a:pt x="0" y="1484"/>
                </a:lnTo>
                <a:lnTo>
                  <a:pt x="0" y="1440"/>
                </a:lnTo>
                <a:lnTo>
                  <a:pt x="0" y="1397"/>
                </a:lnTo>
                <a:lnTo>
                  <a:pt x="0" y="1353"/>
                </a:lnTo>
                <a:lnTo>
                  <a:pt x="0" y="1309"/>
                </a:lnTo>
                <a:lnTo>
                  <a:pt x="0" y="1266"/>
                </a:lnTo>
                <a:lnTo>
                  <a:pt x="0" y="1222"/>
                </a:lnTo>
                <a:lnTo>
                  <a:pt x="9" y="1187"/>
                </a:lnTo>
                <a:lnTo>
                  <a:pt x="9" y="1143"/>
                </a:lnTo>
                <a:lnTo>
                  <a:pt x="9" y="1100"/>
                </a:lnTo>
                <a:lnTo>
                  <a:pt x="9" y="1056"/>
                </a:lnTo>
                <a:lnTo>
                  <a:pt x="9" y="1012"/>
                </a:lnTo>
                <a:lnTo>
                  <a:pt x="9" y="960"/>
                </a:lnTo>
                <a:lnTo>
                  <a:pt x="17" y="916"/>
                </a:lnTo>
                <a:lnTo>
                  <a:pt x="17" y="864"/>
                </a:lnTo>
                <a:lnTo>
                  <a:pt x="17" y="820"/>
                </a:lnTo>
                <a:lnTo>
                  <a:pt x="9" y="777"/>
                </a:lnTo>
                <a:lnTo>
                  <a:pt x="9" y="742"/>
                </a:lnTo>
                <a:lnTo>
                  <a:pt x="9" y="698"/>
                </a:lnTo>
                <a:lnTo>
                  <a:pt x="9" y="654"/>
                </a:lnTo>
                <a:lnTo>
                  <a:pt x="9" y="602"/>
                </a:lnTo>
                <a:lnTo>
                  <a:pt x="9" y="558"/>
                </a:lnTo>
                <a:lnTo>
                  <a:pt x="9" y="515"/>
                </a:lnTo>
                <a:lnTo>
                  <a:pt x="9" y="471"/>
                </a:lnTo>
                <a:lnTo>
                  <a:pt x="0" y="428"/>
                </a:lnTo>
                <a:lnTo>
                  <a:pt x="0" y="393"/>
                </a:lnTo>
                <a:lnTo>
                  <a:pt x="0" y="349"/>
                </a:lnTo>
                <a:lnTo>
                  <a:pt x="0" y="305"/>
                </a:lnTo>
                <a:lnTo>
                  <a:pt x="0" y="262"/>
                </a:lnTo>
                <a:lnTo>
                  <a:pt x="9" y="218"/>
                </a:lnTo>
                <a:lnTo>
                  <a:pt x="17" y="183"/>
                </a:lnTo>
                <a:lnTo>
                  <a:pt x="26" y="148"/>
                </a:lnTo>
                <a:lnTo>
                  <a:pt x="35" y="113"/>
                </a:lnTo>
                <a:lnTo>
                  <a:pt x="44" y="96"/>
                </a:lnTo>
                <a:lnTo>
                  <a:pt x="61" y="78"/>
                </a:lnTo>
                <a:lnTo>
                  <a:pt x="79" y="70"/>
                </a:lnTo>
                <a:lnTo>
                  <a:pt x="114" y="61"/>
                </a:lnTo>
                <a:lnTo>
                  <a:pt x="149" y="52"/>
                </a:lnTo>
                <a:lnTo>
                  <a:pt x="184" y="43"/>
                </a:lnTo>
                <a:lnTo>
                  <a:pt x="220" y="35"/>
                </a:lnTo>
                <a:lnTo>
                  <a:pt x="264" y="35"/>
                </a:lnTo>
                <a:lnTo>
                  <a:pt x="299" y="26"/>
                </a:lnTo>
                <a:lnTo>
                  <a:pt x="343" y="26"/>
                </a:lnTo>
                <a:lnTo>
                  <a:pt x="378" y="17"/>
                </a:lnTo>
                <a:lnTo>
                  <a:pt x="422" y="17"/>
                </a:lnTo>
                <a:lnTo>
                  <a:pt x="466" y="17"/>
                </a:lnTo>
                <a:lnTo>
                  <a:pt x="510" y="17"/>
                </a:lnTo>
                <a:lnTo>
                  <a:pt x="554" y="17"/>
                </a:lnTo>
                <a:lnTo>
                  <a:pt x="598" y="17"/>
                </a:lnTo>
                <a:lnTo>
                  <a:pt x="642" y="17"/>
                </a:lnTo>
                <a:lnTo>
                  <a:pt x="686" y="17"/>
                </a:lnTo>
                <a:lnTo>
                  <a:pt x="730" y="17"/>
                </a:lnTo>
                <a:lnTo>
                  <a:pt x="774" y="17"/>
                </a:lnTo>
                <a:lnTo>
                  <a:pt x="818" y="8"/>
                </a:lnTo>
                <a:lnTo>
                  <a:pt x="862" y="8"/>
                </a:lnTo>
                <a:lnTo>
                  <a:pt x="906" y="8"/>
                </a:lnTo>
                <a:lnTo>
                  <a:pt x="950" y="8"/>
                </a:lnTo>
                <a:lnTo>
                  <a:pt x="985" y="0"/>
                </a:lnTo>
                <a:lnTo>
                  <a:pt x="1029" y="0"/>
                </a:lnTo>
                <a:lnTo>
                  <a:pt x="1064" y="0"/>
                </a:lnTo>
                <a:lnTo>
                  <a:pt x="1108" y="8"/>
                </a:lnTo>
                <a:lnTo>
                  <a:pt x="1152" y="8"/>
                </a:lnTo>
                <a:lnTo>
                  <a:pt x="1196" y="17"/>
                </a:lnTo>
                <a:lnTo>
                  <a:pt x="1231" y="26"/>
                </a:lnTo>
                <a:lnTo>
                  <a:pt x="1266" y="35"/>
                </a:lnTo>
                <a:lnTo>
                  <a:pt x="1293" y="43"/>
                </a:lnTo>
                <a:lnTo>
                  <a:pt x="1328" y="61"/>
                </a:lnTo>
                <a:lnTo>
                  <a:pt x="1354" y="78"/>
                </a:lnTo>
                <a:lnTo>
                  <a:pt x="1381" y="96"/>
                </a:lnTo>
                <a:lnTo>
                  <a:pt x="1398" y="122"/>
                </a:lnTo>
                <a:lnTo>
                  <a:pt x="1407" y="131"/>
                </a:lnTo>
                <a:lnTo>
                  <a:pt x="1424" y="139"/>
                </a:lnTo>
                <a:lnTo>
                  <a:pt x="1442" y="139"/>
                </a:lnTo>
                <a:lnTo>
                  <a:pt x="1477" y="139"/>
                </a:lnTo>
                <a:lnTo>
                  <a:pt x="1504" y="122"/>
                </a:lnTo>
                <a:lnTo>
                  <a:pt x="1512" y="113"/>
                </a:lnTo>
                <a:lnTo>
                  <a:pt x="1539" y="104"/>
                </a:lnTo>
                <a:lnTo>
                  <a:pt x="1556" y="113"/>
                </a:lnTo>
                <a:lnTo>
                  <a:pt x="1574" y="122"/>
                </a:lnTo>
                <a:lnTo>
                  <a:pt x="1583" y="139"/>
                </a:lnTo>
                <a:lnTo>
                  <a:pt x="1574" y="157"/>
                </a:lnTo>
                <a:lnTo>
                  <a:pt x="1556" y="192"/>
                </a:lnTo>
                <a:lnTo>
                  <a:pt x="1539" y="218"/>
                </a:lnTo>
                <a:lnTo>
                  <a:pt x="1521" y="244"/>
                </a:lnTo>
                <a:lnTo>
                  <a:pt x="1504" y="270"/>
                </a:lnTo>
                <a:lnTo>
                  <a:pt x="1486" y="297"/>
                </a:lnTo>
                <a:lnTo>
                  <a:pt x="1468" y="323"/>
                </a:lnTo>
                <a:lnTo>
                  <a:pt x="1451" y="349"/>
                </a:lnTo>
                <a:lnTo>
                  <a:pt x="1433" y="375"/>
                </a:lnTo>
                <a:lnTo>
                  <a:pt x="1424" y="393"/>
                </a:lnTo>
                <a:lnTo>
                  <a:pt x="1424" y="428"/>
                </a:lnTo>
                <a:lnTo>
                  <a:pt x="1424" y="445"/>
                </a:lnTo>
                <a:lnTo>
                  <a:pt x="1433" y="489"/>
                </a:lnTo>
                <a:lnTo>
                  <a:pt x="1433" y="524"/>
                </a:lnTo>
                <a:lnTo>
                  <a:pt x="1442" y="567"/>
                </a:lnTo>
                <a:lnTo>
                  <a:pt x="1442" y="611"/>
                </a:lnTo>
                <a:lnTo>
                  <a:pt x="1442" y="654"/>
                </a:lnTo>
                <a:lnTo>
                  <a:pt x="1433" y="689"/>
                </a:lnTo>
                <a:lnTo>
                  <a:pt x="1433" y="707"/>
                </a:lnTo>
                <a:lnTo>
                  <a:pt x="1433" y="742"/>
                </a:lnTo>
                <a:lnTo>
                  <a:pt x="1442" y="759"/>
                </a:lnTo>
                <a:lnTo>
                  <a:pt x="1451" y="777"/>
                </a:lnTo>
                <a:lnTo>
                  <a:pt x="1451" y="812"/>
                </a:lnTo>
                <a:lnTo>
                  <a:pt x="1451" y="829"/>
                </a:lnTo>
                <a:lnTo>
                  <a:pt x="1451" y="873"/>
                </a:lnTo>
                <a:lnTo>
                  <a:pt x="1433" y="899"/>
                </a:lnTo>
                <a:lnTo>
                  <a:pt x="1424" y="908"/>
                </a:lnTo>
                <a:lnTo>
                  <a:pt x="1398" y="925"/>
                </a:lnTo>
                <a:lnTo>
                  <a:pt x="1389" y="925"/>
                </a:lnTo>
                <a:lnTo>
                  <a:pt x="1363" y="925"/>
                </a:lnTo>
                <a:lnTo>
                  <a:pt x="1337" y="925"/>
                </a:lnTo>
                <a:lnTo>
                  <a:pt x="1328" y="925"/>
                </a:lnTo>
                <a:lnTo>
                  <a:pt x="1319" y="951"/>
                </a:lnTo>
                <a:lnTo>
                  <a:pt x="1319" y="969"/>
                </a:lnTo>
                <a:lnTo>
                  <a:pt x="1328" y="1012"/>
                </a:lnTo>
                <a:lnTo>
                  <a:pt x="1319" y="1047"/>
                </a:lnTo>
                <a:lnTo>
                  <a:pt x="1310" y="1082"/>
                </a:lnTo>
                <a:lnTo>
                  <a:pt x="1301" y="1117"/>
                </a:lnTo>
                <a:lnTo>
                  <a:pt x="1293" y="1152"/>
                </a:lnTo>
                <a:lnTo>
                  <a:pt x="1266" y="1170"/>
                </a:lnTo>
                <a:lnTo>
                  <a:pt x="1249" y="1196"/>
                </a:lnTo>
                <a:lnTo>
                  <a:pt x="1222" y="1222"/>
                </a:lnTo>
                <a:lnTo>
                  <a:pt x="1213" y="1231"/>
                </a:lnTo>
                <a:lnTo>
                  <a:pt x="1196" y="1266"/>
                </a:lnTo>
                <a:lnTo>
                  <a:pt x="1196" y="1283"/>
                </a:lnTo>
                <a:lnTo>
                  <a:pt x="1196" y="1301"/>
                </a:lnTo>
                <a:lnTo>
                  <a:pt x="1178" y="1335"/>
                </a:lnTo>
                <a:lnTo>
                  <a:pt x="1169" y="1344"/>
                </a:lnTo>
                <a:lnTo>
                  <a:pt x="1152" y="1353"/>
                </a:lnTo>
                <a:lnTo>
                  <a:pt x="1143" y="1379"/>
                </a:lnTo>
                <a:lnTo>
                  <a:pt x="1143" y="1397"/>
                </a:lnTo>
                <a:lnTo>
                  <a:pt x="1152" y="1440"/>
                </a:lnTo>
                <a:lnTo>
                  <a:pt x="1143" y="1475"/>
                </a:lnTo>
                <a:lnTo>
                  <a:pt x="1143" y="1519"/>
                </a:lnTo>
                <a:lnTo>
                  <a:pt x="1134" y="1554"/>
                </a:lnTo>
                <a:lnTo>
                  <a:pt x="1134" y="1597"/>
                </a:lnTo>
                <a:lnTo>
                  <a:pt x="1125" y="1632"/>
                </a:lnTo>
                <a:lnTo>
                  <a:pt x="1125" y="1676"/>
                </a:lnTo>
                <a:lnTo>
                  <a:pt x="1125" y="1702"/>
                </a:lnTo>
                <a:lnTo>
                  <a:pt x="1125" y="1720"/>
                </a:lnTo>
                <a:lnTo>
                  <a:pt x="1143" y="1746"/>
                </a:lnTo>
                <a:lnTo>
                  <a:pt x="1152" y="1754"/>
                </a:lnTo>
                <a:lnTo>
                  <a:pt x="1161" y="1763"/>
                </a:lnTo>
                <a:lnTo>
                  <a:pt x="1161" y="1781"/>
                </a:lnTo>
                <a:lnTo>
                  <a:pt x="1143" y="1789"/>
                </a:lnTo>
                <a:lnTo>
                  <a:pt x="1125" y="1798"/>
                </a:lnTo>
                <a:lnTo>
                  <a:pt x="1117" y="1816"/>
                </a:lnTo>
                <a:lnTo>
                  <a:pt x="1125" y="1833"/>
                </a:lnTo>
                <a:lnTo>
                  <a:pt x="1134" y="1851"/>
                </a:lnTo>
                <a:lnTo>
                  <a:pt x="1125" y="1877"/>
                </a:lnTo>
                <a:lnTo>
                  <a:pt x="1117" y="1885"/>
                </a:lnTo>
                <a:lnTo>
                  <a:pt x="1090" y="1903"/>
                </a:lnTo>
                <a:lnTo>
                  <a:pt x="1064" y="1920"/>
                </a:lnTo>
                <a:lnTo>
                  <a:pt x="1038" y="1938"/>
                </a:lnTo>
                <a:lnTo>
                  <a:pt x="1002" y="1947"/>
                </a:lnTo>
                <a:lnTo>
                  <a:pt x="976" y="1964"/>
                </a:lnTo>
                <a:lnTo>
                  <a:pt x="932" y="1964"/>
                </a:lnTo>
                <a:lnTo>
                  <a:pt x="897" y="1973"/>
                </a:lnTo>
                <a:lnTo>
                  <a:pt x="862" y="1964"/>
                </a:lnTo>
                <a:lnTo>
                  <a:pt x="826" y="1955"/>
                </a:lnTo>
                <a:lnTo>
                  <a:pt x="800" y="1938"/>
                </a:lnTo>
                <a:lnTo>
                  <a:pt x="774" y="1920"/>
                </a:lnTo>
                <a:lnTo>
                  <a:pt x="747" y="1894"/>
                </a:lnTo>
                <a:lnTo>
                  <a:pt x="730" y="1877"/>
                </a:lnTo>
                <a:lnTo>
                  <a:pt x="695" y="1859"/>
                </a:lnTo>
                <a:lnTo>
                  <a:pt x="668" y="1851"/>
                </a:lnTo>
                <a:lnTo>
                  <a:pt x="624" y="1851"/>
                </a:lnTo>
                <a:lnTo>
                  <a:pt x="580" y="1851"/>
                </a:lnTo>
                <a:lnTo>
                  <a:pt x="545" y="1859"/>
                </a:lnTo>
                <a:lnTo>
                  <a:pt x="519" y="1877"/>
                </a:lnTo>
                <a:lnTo>
                  <a:pt x="483" y="1885"/>
                </a:lnTo>
                <a:lnTo>
                  <a:pt x="448" y="1894"/>
                </a:lnTo>
                <a:lnTo>
                  <a:pt x="413" y="1903"/>
                </a:lnTo>
                <a:lnTo>
                  <a:pt x="378" y="1912"/>
                </a:lnTo>
                <a:lnTo>
                  <a:pt x="334" y="1912"/>
                </a:lnTo>
                <a:lnTo>
                  <a:pt x="290" y="1912"/>
                </a:lnTo>
                <a:lnTo>
                  <a:pt x="246" y="1912"/>
                </a:lnTo>
                <a:lnTo>
                  <a:pt x="202" y="1912"/>
                </a:lnTo>
                <a:lnTo>
                  <a:pt x="167" y="1894"/>
                </a:lnTo>
                <a:lnTo>
                  <a:pt x="149" y="1885"/>
                </a:lnTo>
                <a:lnTo>
                  <a:pt x="105" y="1877"/>
                </a:lnTo>
                <a:lnTo>
                  <a:pt x="70" y="1868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2" name="Oval 154"/>
          <p:cNvSpPr>
            <a:spLocks noChangeArrowheads="1"/>
          </p:cNvSpPr>
          <p:nvPr/>
        </p:nvSpPr>
        <p:spPr bwMode="auto">
          <a:xfrm>
            <a:off x="3740150" y="1987550"/>
            <a:ext cx="784225" cy="2081213"/>
          </a:xfrm>
          <a:prstGeom prst="ellipse">
            <a:avLst/>
          </a:prstGeom>
          <a:noFill/>
          <a:ln w="55563">
            <a:solidFill>
              <a:srgbClr val="9F9F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3" name="Freeform 156"/>
          <p:cNvSpPr>
            <a:spLocks/>
          </p:cNvSpPr>
          <p:nvPr/>
        </p:nvSpPr>
        <p:spPr bwMode="auto">
          <a:xfrm>
            <a:off x="7161213" y="3332163"/>
            <a:ext cx="1144587" cy="1885950"/>
          </a:xfrm>
          <a:custGeom>
            <a:avLst/>
            <a:gdLst>
              <a:gd name="T0" fmla="*/ 686 w 721"/>
              <a:gd name="T1" fmla="*/ 1188 h 1188"/>
              <a:gd name="T2" fmla="*/ 607 w 721"/>
              <a:gd name="T3" fmla="*/ 1179 h 1188"/>
              <a:gd name="T4" fmla="*/ 554 w 721"/>
              <a:gd name="T5" fmla="*/ 1162 h 1188"/>
              <a:gd name="T6" fmla="*/ 519 w 721"/>
              <a:gd name="T7" fmla="*/ 1135 h 1188"/>
              <a:gd name="T8" fmla="*/ 457 w 721"/>
              <a:gd name="T9" fmla="*/ 1109 h 1188"/>
              <a:gd name="T10" fmla="*/ 422 w 721"/>
              <a:gd name="T11" fmla="*/ 1057 h 1188"/>
              <a:gd name="T12" fmla="*/ 396 w 721"/>
              <a:gd name="T13" fmla="*/ 996 h 1188"/>
              <a:gd name="T14" fmla="*/ 343 w 721"/>
              <a:gd name="T15" fmla="*/ 961 h 1188"/>
              <a:gd name="T16" fmla="*/ 308 w 721"/>
              <a:gd name="T17" fmla="*/ 908 h 1188"/>
              <a:gd name="T18" fmla="*/ 264 w 721"/>
              <a:gd name="T19" fmla="*/ 847 h 1188"/>
              <a:gd name="T20" fmla="*/ 220 w 721"/>
              <a:gd name="T21" fmla="*/ 804 h 1188"/>
              <a:gd name="T22" fmla="*/ 185 w 721"/>
              <a:gd name="T23" fmla="*/ 769 h 1188"/>
              <a:gd name="T24" fmla="*/ 167 w 721"/>
              <a:gd name="T25" fmla="*/ 716 h 1188"/>
              <a:gd name="T26" fmla="*/ 158 w 721"/>
              <a:gd name="T27" fmla="*/ 646 h 1188"/>
              <a:gd name="T28" fmla="*/ 132 w 721"/>
              <a:gd name="T29" fmla="*/ 585 h 1188"/>
              <a:gd name="T30" fmla="*/ 88 w 721"/>
              <a:gd name="T31" fmla="*/ 533 h 1188"/>
              <a:gd name="T32" fmla="*/ 62 w 721"/>
              <a:gd name="T33" fmla="*/ 472 h 1188"/>
              <a:gd name="T34" fmla="*/ 35 w 721"/>
              <a:gd name="T35" fmla="*/ 411 h 1188"/>
              <a:gd name="T36" fmla="*/ 9 w 721"/>
              <a:gd name="T37" fmla="*/ 350 h 1188"/>
              <a:gd name="T38" fmla="*/ 9 w 721"/>
              <a:gd name="T39" fmla="*/ 297 h 1188"/>
              <a:gd name="T40" fmla="*/ 35 w 721"/>
              <a:gd name="T41" fmla="*/ 262 h 1188"/>
              <a:gd name="T42" fmla="*/ 62 w 721"/>
              <a:gd name="T43" fmla="*/ 219 h 1188"/>
              <a:gd name="T44" fmla="*/ 97 w 721"/>
              <a:gd name="T45" fmla="*/ 201 h 1188"/>
              <a:gd name="T46" fmla="*/ 150 w 721"/>
              <a:gd name="T47" fmla="*/ 193 h 1188"/>
              <a:gd name="T48" fmla="*/ 185 w 721"/>
              <a:gd name="T49" fmla="*/ 175 h 1188"/>
              <a:gd name="T50" fmla="*/ 220 w 721"/>
              <a:gd name="T51" fmla="*/ 149 h 1188"/>
              <a:gd name="T52" fmla="*/ 281 w 721"/>
              <a:gd name="T53" fmla="*/ 123 h 1188"/>
              <a:gd name="T54" fmla="*/ 334 w 721"/>
              <a:gd name="T55" fmla="*/ 88 h 1188"/>
              <a:gd name="T56" fmla="*/ 413 w 721"/>
              <a:gd name="T57" fmla="*/ 79 h 1188"/>
              <a:gd name="T58" fmla="*/ 484 w 721"/>
              <a:gd name="T59" fmla="*/ 62 h 1188"/>
              <a:gd name="T60" fmla="*/ 545 w 721"/>
              <a:gd name="T61" fmla="*/ 27 h 1188"/>
              <a:gd name="T62" fmla="*/ 589 w 721"/>
              <a:gd name="T63" fmla="*/ 0 h 1188"/>
              <a:gd name="T64" fmla="*/ 642 w 721"/>
              <a:gd name="T65" fmla="*/ 9 h 1188"/>
              <a:gd name="T66" fmla="*/ 677 w 721"/>
              <a:gd name="T67" fmla="*/ 35 h 1188"/>
              <a:gd name="T68" fmla="*/ 686 w 721"/>
              <a:gd name="T69" fmla="*/ 53 h 118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21"/>
              <a:gd name="T106" fmla="*/ 0 h 1188"/>
              <a:gd name="T107" fmla="*/ 721 w 721"/>
              <a:gd name="T108" fmla="*/ 1188 h 118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21" h="1188">
                <a:moveTo>
                  <a:pt x="721" y="1188"/>
                </a:moveTo>
                <a:lnTo>
                  <a:pt x="686" y="1188"/>
                </a:lnTo>
                <a:lnTo>
                  <a:pt x="624" y="1179"/>
                </a:lnTo>
                <a:lnTo>
                  <a:pt x="607" y="1179"/>
                </a:lnTo>
                <a:lnTo>
                  <a:pt x="589" y="1179"/>
                </a:lnTo>
                <a:lnTo>
                  <a:pt x="554" y="1162"/>
                </a:lnTo>
                <a:lnTo>
                  <a:pt x="545" y="1153"/>
                </a:lnTo>
                <a:lnTo>
                  <a:pt x="519" y="1135"/>
                </a:lnTo>
                <a:lnTo>
                  <a:pt x="484" y="1118"/>
                </a:lnTo>
                <a:lnTo>
                  <a:pt x="457" y="1109"/>
                </a:lnTo>
                <a:lnTo>
                  <a:pt x="440" y="1083"/>
                </a:lnTo>
                <a:lnTo>
                  <a:pt x="422" y="1057"/>
                </a:lnTo>
                <a:lnTo>
                  <a:pt x="405" y="1022"/>
                </a:lnTo>
                <a:lnTo>
                  <a:pt x="396" y="996"/>
                </a:lnTo>
                <a:lnTo>
                  <a:pt x="369" y="978"/>
                </a:lnTo>
                <a:lnTo>
                  <a:pt x="343" y="961"/>
                </a:lnTo>
                <a:lnTo>
                  <a:pt x="325" y="935"/>
                </a:lnTo>
                <a:lnTo>
                  <a:pt x="308" y="908"/>
                </a:lnTo>
                <a:lnTo>
                  <a:pt x="281" y="873"/>
                </a:lnTo>
                <a:lnTo>
                  <a:pt x="264" y="847"/>
                </a:lnTo>
                <a:lnTo>
                  <a:pt x="238" y="821"/>
                </a:lnTo>
                <a:lnTo>
                  <a:pt x="220" y="804"/>
                </a:lnTo>
                <a:lnTo>
                  <a:pt x="194" y="777"/>
                </a:lnTo>
                <a:lnTo>
                  <a:pt x="185" y="769"/>
                </a:lnTo>
                <a:lnTo>
                  <a:pt x="167" y="734"/>
                </a:lnTo>
                <a:lnTo>
                  <a:pt x="167" y="716"/>
                </a:lnTo>
                <a:lnTo>
                  <a:pt x="167" y="681"/>
                </a:lnTo>
                <a:lnTo>
                  <a:pt x="158" y="646"/>
                </a:lnTo>
                <a:lnTo>
                  <a:pt x="150" y="612"/>
                </a:lnTo>
                <a:lnTo>
                  <a:pt x="132" y="585"/>
                </a:lnTo>
                <a:lnTo>
                  <a:pt x="114" y="559"/>
                </a:lnTo>
                <a:lnTo>
                  <a:pt x="88" y="533"/>
                </a:lnTo>
                <a:lnTo>
                  <a:pt x="70" y="507"/>
                </a:lnTo>
                <a:lnTo>
                  <a:pt x="62" y="472"/>
                </a:lnTo>
                <a:lnTo>
                  <a:pt x="53" y="437"/>
                </a:lnTo>
                <a:lnTo>
                  <a:pt x="35" y="411"/>
                </a:lnTo>
                <a:lnTo>
                  <a:pt x="18" y="385"/>
                </a:lnTo>
                <a:lnTo>
                  <a:pt x="9" y="350"/>
                </a:lnTo>
                <a:lnTo>
                  <a:pt x="0" y="332"/>
                </a:lnTo>
                <a:lnTo>
                  <a:pt x="9" y="297"/>
                </a:lnTo>
                <a:lnTo>
                  <a:pt x="18" y="289"/>
                </a:lnTo>
                <a:lnTo>
                  <a:pt x="35" y="262"/>
                </a:lnTo>
                <a:lnTo>
                  <a:pt x="53" y="236"/>
                </a:lnTo>
                <a:lnTo>
                  <a:pt x="62" y="219"/>
                </a:lnTo>
                <a:lnTo>
                  <a:pt x="79" y="201"/>
                </a:lnTo>
                <a:lnTo>
                  <a:pt x="97" y="201"/>
                </a:lnTo>
                <a:lnTo>
                  <a:pt x="123" y="193"/>
                </a:lnTo>
                <a:lnTo>
                  <a:pt x="150" y="193"/>
                </a:lnTo>
                <a:lnTo>
                  <a:pt x="158" y="193"/>
                </a:lnTo>
                <a:lnTo>
                  <a:pt x="185" y="175"/>
                </a:lnTo>
                <a:lnTo>
                  <a:pt x="194" y="166"/>
                </a:lnTo>
                <a:lnTo>
                  <a:pt x="220" y="149"/>
                </a:lnTo>
                <a:lnTo>
                  <a:pt x="246" y="131"/>
                </a:lnTo>
                <a:lnTo>
                  <a:pt x="281" y="123"/>
                </a:lnTo>
                <a:lnTo>
                  <a:pt x="308" y="105"/>
                </a:lnTo>
                <a:lnTo>
                  <a:pt x="334" y="88"/>
                </a:lnTo>
                <a:lnTo>
                  <a:pt x="369" y="79"/>
                </a:lnTo>
                <a:lnTo>
                  <a:pt x="413" y="79"/>
                </a:lnTo>
                <a:lnTo>
                  <a:pt x="449" y="70"/>
                </a:lnTo>
                <a:lnTo>
                  <a:pt x="484" y="62"/>
                </a:lnTo>
                <a:lnTo>
                  <a:pt x="510" y="44"/>
                </a:lnTo>
                <a:lnTo>
                  <a:pt x="545" y="27"/>
                </a:lnTo>
                <a:lnTo>
                  <a:pt x="572" y="9"/>
                </a:lnTo>
                <a:lnTo>
                  <a:pt x="589" y="0"/>
                </a:lnTo>
                <a:lnTo>
                  <a:pt x="624" y="0"/>
                </a:lnTo>
                <a:lnTo>
                  <a:pt x="642" y="9"/>
                </a:lnTo>
                <a:lnTo>
                  <a:pt x="660" y="9"/>
                </a:lnTo>
                <a:lnTo>
                  <a:pt x="677" y="35"/>
                </a:lnTo>
                <a:lnTo>
                  <a:pt x="686" y="53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4" name="Freeform 158"/>
          <p:cNvSpPr>
            <a:spLocks/>
          </p:cNvSpPr>
          <p:nvPr/>
        </p:nvSpPr>
        <p:spPr bwMode="auto">
          <a:xfrm>
            <a:off x="3322638" y="4248150"/>
            <a:ext cx="1214437" cy="1260475"/>
          </a:xfrm>
          <a:custGeom>
            <a:avLst/>
            <a:gdLst>
              <a:gd name="T0" fmla="*/ 96 w 765"/>
              <a:gd name="T1" fmla="*/ 759 h 794"/>
              <a:gd name="T2" fmla="*/ 140 w 765"/>
              <a:gd name="T3" fmla="*/ 707 h 794"/>
              <a:gd name="T4" fmla="*/ 176 w 765"/>
              <a:gd name="T5" fmla="*/ 654 h 794"/>
              <a:gd name="T6" fmla="*/ 193 w 765"/>
              <a:gd name="T7" fmla="*/ 602 h 794"/>
              <a:gd name="T8" fmla="*/ 193 w 765"/>
              <a:gd name="T9" fmla="*/ 550 h 794"/>
              <a:gd name="T10" fmla="*/ 158 w 765"/>
              <a:gd name="T11" fmla="*/ 489 h 794"/>
              <a:gd name="T12" fmla="*/ 123 w 765"/>
              <a:gd name="T13" fmla="*/ 436 h 794"/>
              <a:gd name="T14" fmla="*/ 114 w 765"/>
              <a:gd name="T15" fmla="*/ 358 h 794"/>
              <a:gd name="T16" fmla="*/ 79 w 765"/>
              <a:gd name="T17" fmla="*/ 296 h 794"/>
              <a:gd name="T18" fmla="*/ 61 w 765"/>
              <a:gd name="T19" fmla="*/ 227 h 794"/>
              <a:gd name="T20" fmla="*/ 26 w 765"/>
              <a:gd name="T21" fmla="*/ 157 h 794"/>
              <a:gd name="T22" fmla="*/ 0 w 765"/>
              <a:gd name="T23" fmla="*/ 104 h 794"/>
              <a:gd name="T24" fmla="*/ 0 w 765"/>
              <a:gd name="T25" fmla="*/ 43 h 794"/>
              <a:gd name="T26" fmla="*/ 17 w 765"/>
              <a:gd name="T27" fmla="*/ 0 h 794"/>
              <a:gd name="T28" fmla="*/ 52 w 765"/>
              <a:gd name="T29" fmla="*/ 0 h 794"/>
              <a:gd name="T30" fmla="*/ 88 w 765"/>
              <a:gd name="T31" fmla="*/ 26 h 794"/>
              <a:gd name="T32" fmla="*/ 114 w 765"/>
              <a:gd name="T33" fmla="*/ 78 h 794"/>
              <a:gd name="T34" fmla="*/ 149 w 765"/>
              <a:gd name="T35" fmla="*/ 139 h 794"/>
              <a:gd name="T36" fmla="*/ 184 w 765"/>
              <a:gd name="T37" fmla="*/ 192 h 794"/>
              <a:gd name="T38" fmla="*/ 211 w 765"/>
              <a:gd name="T39" fmla="*/ 244 h 794"/>
              <a:gd name="T40" fmla="*/ 237 w 765"/>
              <a:gd name="T41" fmla="*/ 305 h 794"/>
              <a:gd name="T42" fmla="*/ 263 w 765"/>
              <a:gd name="T43" fmla="*/ 340 h 794"/>
              <a:gd name="T44" fmla="*/ 316 w 765"/>
              <a:gd name="T45" fmla="*/ 366 h 794"/>
              <a:gd name="T46" fmla="*/ 378 w 765"/>
              <a:gd name="T47" fmla="*/ 393 h 794"/>
              <a:gd name="T48" fmla="*/ 404 w 765"/>
              <a:gd name="T49" fmla="*/ 427 h 794"/>
              <a:gd name="T50" fmla="*/ 448 w 765"/>
              <a:gd name="T51" fmla="*/ 445 h 794"/>
              <a:gd name="T52" fmla="*/ 483 w 765"/>
              <a:gd name="T53" fmla="*/ 427 h 794"/>
              <a:gd name="T54" fmla="*/ 492 w 765"/>
              <a:gd name="T55" fmla="*/ 375 h 794"/>
              <a:gd name="T56" fmla="*/ 519 w 765"/>
              <a:gd name="T57" fmla="*/ 314 h 794"/>
              <a:gd name="T58" fmla="*/ 536 w 765"/>
              <a:gd name="T59" fmla="*/ 244 h 794"/>
              <a:gd name="T60" fmla="*/ 571 w 765"/>
              <a:gd name="T61" fmla="*/ 192 h 794"/>
              <a:gd name="T62" fmla="*/ 598 w 765"/>
              <a:gd name="T63" fmla="*/ 148 h 794"/>
              <a:gd name="T64" fmla="*/ 606 w 765"/>
              <a:gd name="T65" fmla="*/ 104 h 794"/>
              <a:gd name="T66" fmla="*/ 615 w 765"/>
              <a:gd name="T67" fmla="*/ 69 h 794"/>
              <a:gd name="T68" fmla="*/ 642 w 765"/>
              <a:gd name="T69" fmla="*/ 69 h 794"/>
              <a:gd name="T70" fmla="*/ 668 w 765"/>
              <a:gd name="T71" fmla="*/ 104 h 794"/>
              <a:gd name="T72" fmla="*/ 668 w 765"/>
              <a:gd name="T73" fmla="*/ 157 h 794"/>
              <a:gd name="T74" fmla="*/ 659 w 765"/>
              <a:gd name="T75" fmla="*/ 192 h 794"/>
              <a:gd name="T76" fmla="*/ 668 w 765"/>
              <a:gd name="T77" fmla="*/ 244 h 794"/>
              <a:gd name="T78" fmla="*/ 668 w 765"/>
              <a:gd name="T79" fmla="*/ 305 h 794"/>
              <a:gd name="T80" fmla="*/ 659 w 765"/>
              <a:gd name="T81" fmla="*/ 358 h 794"/>
              <a:gd name="T82" fmla="*/ 624 w 765"/>
              <a:gd name="T83" fmla="*/ 384 h 794"/>
              <a:gd name="T84" fmla="*/ 615 w 765"/>
              <a:gd name="T85" fmla="*/ 427 h 794"/>
              <a:gd name="T86" fmla="*/ 633 w 765"/>
              <a:gd name="T87" fmla="*/ 471 h 794"/>
              <a:gd name="T88" fmla="*/ 659 w 765"/>
              <a:gd name="T89" fmla="*/ 489 h 794"/>
              <a:gd name="T90" fmla="*/ 686 w 765"/>
              <a:gd name="T91" fmla="*/ 532 h 794"/>
              <a:gd name="T92" fmla="*/ 694 w 765"/>
              <a:gd name="T93" fmla="*/ 602 h 794"/>
              <a:gd name="T94" fmla="*/ 703 w 765"/>
              <a:gd name="T95" fmla="*/ 646 h 794"/>
              <a:gd name="T96" fmla="*/ 730 w 765"/>
              <a:gd name="T97" fmla="*/ 698 h 794"/>
              <a:gd name="T98" fmla="*/ 756 w 765"/>
              <a:gd name="T99" fmla="*/ 759 h 794"/>
              <a:gd name="T100" fmla="*/ 765 w 765"/>
              <a:gd name="T101" fmla="*/ 794 h 7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765"/>
              <a:gd name="T154" fmla="*/ 0 h 794"/>
              <a:gd name="T155" fmla="*/ 765 w 765"/>
              <a:gd name="T156" fmla="*/ 794 h 79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765" h="794">
                <a:moveTo>
                  <a:pt x="79" y="785"/>
                </a:moveTo>
                <a:lnTo>
                  <a:pt x="96" y="759"/>
                </a:lnTo>
                <a:lnTo>
                  <a:pt x="132" y="716"/>
                </a:lnTo>
                <a:lnTo>
                  <a:pt x="140" y="707"/>
                </a:lnTo>
                <a:lnTo>
                  <a:pt x="158" y="681"/>
                </a:lnTo>
                <a:lnTo>
                  <a:pt x="176" y="654"/>
                </a:lnTo>
                <a:lnTo>
                  <a:pt x="184" y="637"/>
                </a:lnTo>
                <a:lnTo>
                  <a:pt x="193" y="602"/>
                </a:lnTo>
                <a:lnTo>
                  <a:pt x="193" y="585"/>
                </a:lnTo>
                <a:lnTo>
                  <a:pt x="193" y="550"/>
                </a:lnTo>
                <a:lnTo>
                  <a:pt x="176" y="515"/>
                </a:lnTo>
                <a:lnTo>
                  <a:pt x="158" y="489"/>
                </a:lnTo>
                <a:lnTo>
                  <a:pt x="140" y="462"/>
                </a:lnTo>
                <a:lnTo>
                  <a:pt x="123" y="436"/>
                </a:lnTo>
                <a:lnTo>
                  <a:pt x="114" y="393"/>
                </a:lnTo>
                <a:lnTo>
                  <a:pt x="114" y="358"/>
                </a:lnTo>
                <a:lnTo>
                  <a:pt x="96" y="323"/>
                </a:lnTo>
                <a:lnTo>
                  <a:pt x="79" y="296"/>
                </a:lnTo>
                <a:lnTo>
                  <a:pt x="70" y="262"/>
                </a:lnTo>
                <a:lnTo>
                  <a:pt x="61" y="227"/>
                </a:lnTo>
                <a:lnTo>
                  <a:pt x="44" y="192"/>
                </a:lnTo>
                <a:lnTo>
                  <a:pt x="26" y="157"/>
                </a:lnTo>
                <a:lnTo>
                  <a:pt x="8" y="122"/>
                </a:lnTo>
                <a:lnTo>
                  <a:pt x="0" y="104"/>
                </a:lnTo>
                <a:lnTo>
                  <a:pt x="0" y="61"/>
                </a:lnTo>
                <a:lnTo>
                  <a:pt x="0" y="43"/>
                </a:lnTo>
                <a:lnTo>
                  <a:pt x="0" y="26"/>
                </a:lnTo>
                <a:lnTo>
                  <a:pt x="17" y="0"/>
                </a:lnTo>
                <a:lnTo>
                  <a:pt x="35" y="0"/>
                </a:lnTo>
                <a:lnTo>
                  <a:pt x="52" y="0"/>
                </a:lnTo>
                <a:lnTo>
                  <a:pt x="79" y="8"/>
                </a:lnTo>
                <a:lnTo>
                  <a:pt x="88" y="26"/>
                </a:lnTo>
                <a:lnTo>
                  <a:pt x="105" y="52"/>
                </a:lnTo>
                <a:lnTo>
                  <a:pt x="114" y="78"/>
                </a:lnTo>
                <a:lnTo>
                  <a:pt x="132" y="113"/>
                </a:lnTo>
                <a:lnTo>
                  <a:pt x="149" y="139"/>
                </a:lnTo>
                <a:lnTo>
                  <a:pt x="167" y="166"/>
                </a:lnTo>
                <a:lnTo>
                  <a:pt x="184" y="192"/>
                </a:lnTo>
                <a:lnTo>
                  <a:pt x="202" y="218"/>
                </a:lnTo>
                <a:lnTo>
                  <a:pt x="211" y="244"/>
                </a:lnTo>
                <a:lnTo>
                  <a:pt x="228" y="279"/>
                </a:lnTo>
                <a:lnTo>
                  <a:pt x="237" y="305"/>
                </a:lnTo>
                <a:lnTo>
                  <a:pt x="246" y="323"/>
                </a:lnTo>
                <a:lnTo>
                  <a:pt x="263" y="340"/>
                </a:lnTo>
                <a:lnTo>
                  <a:pt x="281" y="349"/>
                </a:lnTo>
                <a:lnTo>
                  <a:pt x="316" y="366"/>
                </a:lnTo>
                <a:lnTo>
                  <a:pt x="343" y="375"/>
                </a:lnTo>
                <a:lnTo>
                  <a:pt x="378" y="393"/>
                </a:lnTo>
                <a:lnTo>
                  <a:pt x="395" y="419"/>
                </a:lnTo>
                <a:lnTo>
                  <a:pt x="404" y="427"/>
                </a:lnTo>
                <a:lnTo>
                  <a:pt x="431" y="445"/>
                </a:lnTo>
                <a:lnTo>
                  <a:pt x="448" y="445"/>
                </a:lnTo>
                <a:lnTo>
                  <a:pt x="466" y="445"/>
                </a:lnTo>
                <a:lnTo>
                  <a:pt x="483" y="427"/>
                </a:lnTo>
                <a:lnTo>
                  <a:pt x="483" y="410"/>
                </a:lnTo>
                <a:lnTo>
                  <a:pt x="492" y="375"/>
                </a:lnTo>
                <a:lnTo>
                  <a:pt x="501" y="340"/>
                </a:lnTo>
                <a:lnTo>
                  <a:pt x="519" y="314"/>
                </a:lnTo>
                <a:lnTo>
                  <a:pt x="527" y="279"/>
                </a:lnTo>
                <a:lnTo>
                  <a:pt x="536" y="244"/>
                </a:lnTo>
                <a:lnTo>
                  <a:pt x="554" y="218"/>
                </a:lnTo>
                <a:lnTo>
                  <a:pt x="571" y="192"/>
                </a:lnTo>
                <a:lnTo>
                  <a:pt x="589" y="166"/>
                </a:lnTo>
                <a:lnTo>
                  <a:pt x="598" y="148"/>
                </a:lnTo>
                <a:lnTo>
                  <a:pt x="606" y="122"/>
                </a:lnTo>
                <a:lnTo>
                  <a:pt x="606" y="104"/>
                </a:lnTo>
                <a:lnTo>
                  <a:pt x="606" y="87"/>
                </a:lnTo>
                <a:lnTo>
                  <a:pt x="615" y="69"/>
                </a:lnTo>
                <a:lnTo>
                  <a:pt x="633" y="69"/>
                </a:lnTo>
                <a:lnTo>
                  <a:pt x="642" y="69"/>
                </a:lnTo>
                <a:lnTo>
                  <a:pt x="659" y="87"/>
                </a:lnTo>
                <a:lnTo>
                  <a:pt x="668" y="104"/>
                </a:lnTo>
                <a:lnTo>
                  <a:pt x="668" y="122"/>
                </a:lnTo>
                <a:lnTo>
                  <a:pt x="668" y="157"/>
                </a:lnTo>
                <a:lnTo>
                  <a:pt x="668" y="174"/>
                </a:lnTo>
                <a:lnTo>
                  <a:pt x="659" y="192"/>
                </a:lnTo>
                <a:lnTo>
                  <a:pt x="659" y="227"/>
                </a:lnTo>
                <a:lnTo>
                  <a:pt x="668" y="244"/>
                </a:lnTo>
                <a:lnTo>
                  <a:pt x="668" y="262"/>
                </a:lnTo>
                <a:lnTo>
                  <a:pt x="668" y="305"/>
                </a:lnTo>
                <a:lnTo>
                  <a:pt x="668" y="323"/>
                </a:lnTo>
                <a:lnTo>
                  <a:pt x="659" y="358"/>
                </a:lnTo>
                <a:lnTo>
                  <a:pt x="633" y="375"/>
                </a:lnTo>
                <a:lnTo>
                  <a:pt x="624" y="384"/>
                </a:lnTo>
                <a:lnTo>
                  <a:pt x="615" y="410"/>
                </a:lnTo>
                <a:lnTo>
                  <a:pt x="615" y="427"/>
                </a:lnTo>
                <a:lnTo>
                  <a:pt x="615" y="445"/>
                </a:lnTo>
                <a:lnTo>
                  <a:pt x="633" y="471"/>
                </a:lnTo>
                <a:lnTo>
                  <a:pt x="650" y="480"/>
                </a:lnTo>
                <a:lnTo>
                  <a:pt x="659" y="489"/>
                </a:lnTo>
                <a:lnTo>
                  <a:pt x="677" y="515"/>
                </a:lnTo>
                <a:lnTo>
                  <a:pt x="686" y="532"/>
                </a:lnTo>
                <a:lnTo>
                  <a:pt x="694" y="567"/>
                </a:lnTo>
                <a:lnTo>
                  <a:pt x="694" y="602"/>
                </a:lnTo>
                <a:lnTo>
                  <a:pt x="694" y="619"/>
                </a:lnTo>
                <a:lnTo>
                  <a:pt x="703" y="646"/>
                </a:lnTo>
                <a:lnTo>
                  <a:pt x="712" y="663"/>
                </a:lnTo>
                <a:lnTo>
                  <a:pt x="730" y="698"/>
                </a:lnTo>
                <a:lnTo>
                  <a:pt x="738" y="724"/>
                </a:lnTo>
                <a:lnTo>
                  <a:pt x="756" y="759"/>
                </a:lnTo>
                <a:lnTo>
                  <a:pt x="765" y="794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5" name="Freeform 159"/>
          <p:cNvSpPr>
            <a:spLocks/>
          </p:cNvSpPr>
          <p:nvPr/>
        </p:nvSpPr>
        <p:spPr bwMode="auto">
          <a:xfrm>
            <a:off x="4214813" y="3138488"/>
            <a:ext cx="196850" cy="693737"/>
          </a:xfrm>
          <a:custGeom>
            <a:avLst/>
            <a:gdLst>
              <a:gd name="T0" fmla="*/ 80 w 124"/>
              <a:gd name="T1" fmla="*/ 419 h 437"/>
              <a:gd name="T2" fmla="*/ 53 w 124"/>
              <a:gd name="T3" fmla="*/ 437 h 437"/>
              <a:gd name="T4" fmla="*/ 18 w 124"/>
              <a:gd name="T5" fmla="*/ 437 h 437"/>
              <a:gd name="T6" fmla="*/ 9 w 124"/>
              <a:gd name="T7" fmla="*/ 419 h 437"/>
              <a:gd name="T8" fmla="*/ 0 w 124"/>
              <a:gd name="T9" fmla="*/ 402 h 437"/>
              <a:gd name="T10" fmla="*/ 0 w 124"/>
              <a:gd name="T11" fmla="*/ 376 h 437"/>
              <a:gd name="T12" fmla="*/ 9 w 124"/>
              <a:gd name="T13" fmla="*/ 358 h 437"/>
              <a:gd name="T14" fmla="*/ 27 w 124"/>
              <a:gd name="T15" fmla="*/ 323 h 437"/>
              <a:gd name="T16" fmla="*/ 36 w 124"/>
              <a:gd name="T17" fmla="*/ 288 h 437"/>
              <a:gd name="T18" fmla="*/ 53 w 124"/>
              <a:gd name="T19" fmla="*/ 262 h 437"/>
              <a:gd name="T20" fmla="*/ 62 w 124"/>
              <a:gd name="T21" fmla="*/ 227 h 437"/>
              <a:gd name="T22" fmla="*/ 71 w 124"/>
              <a:gd name="T23" fmla="*/ 192 h 437"/>
              <a:gd name="T24" fmla="*/ 71 w 124"/>
              <a:gd name="T25" fmla="*/ 157 h 437"/>
              <a:gd name="T26" fmla="*/ 71 w 124"/>
              <a:gd name="T27" fmla="*/ 122 h 437"/>
              <a:gd name="T28" fmla="*/ 62 w 124"/>
              <a:gd name="T29" fmla="*/ 79 h 437"/>
              <a:gd name="T30" fmla="*/ 62 w 124"/>
              <a:gd name="T31" fmla="*/ 61 h 437"/>
              <a:gd name="T32" fmla="*/ 71 w 124"/>
              <a:gd name="T33" fmla="*/ 26 h 437"/>
              <a:gd name="T34" fmla="*/ 80 w 124"/>
              <a:gd name="T35" fmla="*/ 18 h 437"/>
              <a:gd name="T36" fmla="*/ 88 w 124"/>
              <a:gd name="T37" fmla="*/ 0 h 437"/>
              <a:gd name="T38" fmla="*/ 97 w 124"/>
              <a:gd name="T39" fmla="*/ 9 h 437"/>
              <a:gd name="T40" fmla="*/ 97 w 124"/>
              <a:gd name="T41" fmla="*/ 26 h 437"/>
              <a:gd name="T42" fmla="*/ 106 w 124"/>
              <a:gd name="T43" fmla="*/ 70 h 437"/>
              <a:gd name="T44" fmla="*/ 115 w 124"/>
              <a:gd name="T45" fmla="*/ 105 h 437"/>
              <a:gd name="T46" fmla="*/ 124 w 124"/>
              <a:gd name="T47" fmla="*/ 140 h 437"/>
              <a:gd name="T48" fmla="*/ 115 w 124"/>
              <a:gd name="T49" fmla="*/ 166 h 437"/>
              <a:gd name="T50" fmla="*/ 115 w 124"/>
              <a:gd name="T51" fmla="*/ 201 h 437"/>
              <a:gd name="T52" fmla="*/ 115 w 124"/>
              <a:gd name="T53" fmla="*/ 236 h 437"/>
              <a:gd name="T54" fmla="*/ 124 w 124"/>
              <a:gd name="T55" fmla="*/ 280 h 437"/>
              <a:gd name="T56" fmla="*/ 124 w 124"/>
              <a:gd name="T57" fmla="*/ 315 h 437"/>
              <a:gd name="T58" fmla="*/ 124 w 124"/>
              <a:gd name="T59" fmla="*/ 349 h 437"/>
              <a:gd name="T60" fmla="*/ 106 w 124"/>
              <a:gd name="T61" fmla="*/ 376 h 437"/>
              <a:gd name="T62" fmla="*/ 97 w 124"/>
              <a:gd name="T63" fmla="*/ 411 h 437"/>
              <a:gd name="T64" fmla="*/ 80 w 124"/>
              <a:gd name="T65" fmla="*/ 437 h 437"/>
              <a:gd name="T66" fmla="*/ 80 w 124"/>
              <a:gd name="T67" fmla="*/ 437 h 437"/>
              <a:gd name="T68" fmla="*/ 80 w 124"/>
              <a:gd name="T69" fmla="*/ 419 h 43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24"/>
              <a:gd name="T106" fmla="*/ 0 h 437"/>
              <a:gd name="T107" fmla="*/ 124 w 124"/>
              <a:gd name="T108" fmla="*/ 437 h 43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24" h="437">
                <a:moveTo>
                  <a:pt x="80" y="419"/>
                </a:moveTo>
                <a:lnTo>
                  <a:pt x="53" y="437"/>
                </a:lnTo>
                <a:lnTo>
                  <a:pt x="18" y="437"/>
                </a:lnTo>
                <a:lnTo>
                  <a:pt x="9" y="419"/>
                </a:lnTo>
                <a:lnTo>
                  <a:pt x="0" y="402"/>
                </a:lnTo>
                <a:lnTo>
                  <a:pt x="0" y="376"/>
                </a:lnTo>
                <a:lnTo>
                  <a:pt x="9" y="358"/>
                </a:lnTo>
                <a:lnTo>
                  <a:pt x="27" y="323"/>
                </a:lnTo>
                <a:lnTo>
                  <a:pt x="36" y="288"/>
                </a:lnTo>
                <a:lnTo>
                  <a:pt x="53" y="262"/>
                </a:lnTo>
                <a:lnTo>
                  <a:pt x="62" y="227"/>
                </a:lnTo>
                <a:lnTo>
                  <a:pt x="71" y="192"/>
                </a:lnTo>
                <a:lnTo>
                  <a:pt x="71" y="157"/>
                </a:lnTo>
                <a:lnTo>
                  <a:pt x="71" y="122"/>
                </a:lnTo>
                <a:lnTo>
                  <a:pt x="62" y="79"/>
                </a:lnTo>
                <a:lnTo>
                  <a:pt x="62" y="61"/>
                </a:lnTo>
                <a:lnTo>
                  <a:pt x="71" y="26"/>
                </a:lnTo>
                <a:lnTo>
                  <a:pt x="80" y="18"/>
                </a:lnTo>
                <a:lnTo>
                  <a:pt x="88" y="0"/>
                </a:lnTo>
                <a:lnTo>
                  <a:pt x="97" y="9"/>
                </a:lnTo>
                <a:lnTo>
                  <a:pt x="97" y="26"/>
                </a:lnTo>
                <a:lnTo>
                  <a:pt x="106" y="70"/>
                </a:lnTo>
                <a:lnTo>
                  <a:pt x="115" y="105"/>
                </a:lnTo>
                <a:lnTo>
                  <a:pt x="124" y="140"/>
                </a:lnTo>
                <a:lnTo>
                  <a:pt x="115" y="166"/>
                </a:lnTo>
                <a:lnTo>
                  <a:pt x="115" y="201"/>
                </a:lnTo>
                <a:lnTo>
                  <a:pt x="115" y="236"/>
                </a:lnTo>
                <a:lnTo>
                  <a:pt x="124" y="280"/>
                </a:lnTo>
                <a:lnTo>
                  <a:pt x="124" y="315"/>
                </a:lnTo>
                <a:lnTo>
                  <a:pt x="124" y="349"/>
                </a:lnTo>
                <a:lnTo>
                  <a:pt x="106" y="376"/>
                </a:lnTo>
                <a:lnTo>
                  <a:pt x="97" y="411"/>
                </a:lnTo>
                <a:lnTo>
                  <a:pt x="80" y="437"/>
                </a:lnTo>
                <a:lnTo>
                  <a:pt x="80" y="419"/>
                </a:lnTo>
                <a:close/>
              </a:path>
            </a:pathLst>
          </a:cu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6" name="Freeform 160"/>
          <p:cNvSpPr>
            <a:spLocks/>
          </p:cNvSpPr>
          <p:nvPr/>
        </p:nvSpPr>
        <p:spPr bwMode="auto">
          <a:xfrm>
            <a:off x="4214813" y="3138488"/>
            <a:ext cx="196850" cy="693737"/>
          </a:xfrm>
          <a:custGeom>
            <a:avLst/>
            <a:gdLst>
              <a:gd name="T0" fmla="*/ 80 w 124"/>
              <a:gd name="T1" fmla="*/ 419 h 437"/>
              <a:gd name="T2" fmla="*/ 53 w 124"/>
              <a:gd name="T3" fmla="*/ 437 h 437"/>
              <a:gd name="T4" fmla="*/ 18 w 124"/>
              <a:gd name="T5" fmla="*/ 437 h 437"/>
              <a:gd name="T6" fmla="*/ 9 w 124"/>
              <a:gd name="T7" fmla="*/ 419 h 437"/>
              <a:gd name="T8" fmla="*/ 0 w 124"/>
              <a:gd name="T9" fmla="*/ 402 h 437"/>
              <a:gd name="T10" fmla="*/ 0 w 124"/>
              <a:gd name="T11" fmla="*/ 376 h 437"/>
              <a:gd name="T12" fmla="*/ 9 w 124"/>
              <a:gd name="T13" fmla="*/ 358 h 437"/>
              <a:gd name="T14" fmla="*/ 27 w 124"/>
              <a:gd name="T15" fmla="*/ 323 h 437"/>
              <a:gd name="T16" fmla="*/ 36 w 124"/>
              <a:gd name="T17" fmla="*/ 288 h 437"/>
              <a:gd name="T18" fmla="*/ 53 w 124"/>
              <a:gd name="T19" fmla="*/ 262 h 437"/>
              <a:gd name="T20" fmla="*/ 62 w 124"/>
              <a:gd name="T21" fmla="*/ 227 h 437"/>
              <a:gd name="T22" fmla="*/ 71 w 124"/>
              <a:gd name="T23" fmla="*/ 192 h 437"/>
              <a:gd name="T24" fmla="*/ 71 w 124"/>
              <a:gd name="T25" fmla="*/ 157 h 437"/>
              <a:gd name="T26" fmla="*/ 71 w 124"/>
              <a:gd name="T27" fmla="*/ 122 h 437"/>
              <a:gd name="T28" fmla="*/ 62 w 124"/>
              <a:gd name="T29" fmla="*/ 79 h 437"/>
              <a:gd name="T30" fmla="*/ 62 w 124"/>
              <a:gd name="T31" fmla="*/ 61 h 437"/>
              <a:gd name="T32" fmla="*/ 71 w 124"/>
              <a:gd name="T33" fmla="*/ 26 h 437"/>
              <a:gd name="T34" fmla="*/ 80 w 124"/>
              <a:gd name="T35" fmla="*/ 18 h 437"/>
              <a:gd name="T36" fmla="*/ 88 w 124"/>
              <a:gd name="T37" fmla="*/ 0 h 437"/>
              <a:gd name="T38" fmla="*/ 97 w 124"/>
              <a:gd name="T39" fmla="*/ 9 h 437"/>
              <a:gd name="T40" fmla="*/ 97 w 124"/>
              <a:gd name="T41" fmla="*/ 26 h 437"/>
              <a:gd name="T42" fmla="*/ 106 w 124"/>
              <a:gd name="T43" fmla="*/ 70 h 437"/>
              <a:gd name="T44" fmla="*/ 115 w 124"/>
              <a:gd name="T45" fmla="*/ 105 h 437"/>
              <a:gd name="T46" fmla="*/ 124 w 124"/>
              <a:gd name="T47" fmla="*/ 140 h 437"/>
              <a:gd name="T48" fmla="*/ 115 w 124"/>
              <a:gd name="T49" fmla="*/ 166 h 437"/>
              <a:gd name="T50" fmla="*/ 115 w 124"/>
              <a:gd name="T51" fmla="*/ 201 h 437"/>
              <a:gd name="T52" fmla="*/ 115 w 124"/>
              <a:gd name="T53" fmla="*/ 236 h 437"/>
              <a:gd name="T54" fmla="*/ 124 w 124"/>
              <a:gd name="T55" fmla="*/ 280 h 437"/>
              <a:gd name="T56" fmla="*/ 124 w 124"/>
              <a:gd name="T57" fmla="*/ 315 h 437"/>
              <a:gd name="T58" fmla="*/ 124 w 124"/>
              <a:gd name="T59" fmla="*/ 349 h 437"/>
              <a:gd name="T60" fmla="*/ 106 w 124"/>
              <a:gd name="T61" fmla="*/ 376 h 437"/>
              <a:gd name="T62" fmla="*/ 97 w 124"/>
              <a:gd name="T63" fmla="*/ 411 h 437"/>
              <a:gd name="T64" fmla="*/ 80 w 124"/>
              <a:gd name="T65" fmla="*/ 437 h 437"/>
              <a:gd name="T66" fmla="*/ 80 w 124"/>
              <a:gd name="T67" fmla="*/ 437 h 43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24"/>
              <a:gd name="T103" fmla="*/ 0 h 437"/>
              <a:gd name="T104" fmla="*/ 124 w 124"/>
              <a:gd name="T105" fmla="*/ 437 h 43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24" h="437">
                <a:moveTo>
                  <a:pt x="80" y="419"/>
                </a:moveTo>
                <a:lnTo>
                  <a:pt x="53" y="437"/>
                </a:lnTo>
                <a:lnTo>
                  <a:pt x="18" y="437"/>
                </a:lnTo>
                <a:lnTo>
                  <a:pt x="9" y="419"/>
                </a:lnTo>
                <a:lnTo>
                  <a:pt x="0" y="402"/>
                </a:lnTo>
                <a:lnTo>
                  <a:pt x="0" y="376"/>
                </a:lnTo>
                <a:lnTo>
                  <a:pt x="9" y="358"/>
                </a:lnTo>
                <a:lnTo>
                  <a:pt x="27" y="323"/>
                </a:lnTo>
                <a:lnTo>
                  <a:pt x="36" y="288"/>
                </a:lnTo>
                <a:lnTo>
                  <a:pt x="53" y="262"/>
                </a:lnTo>
                <a:lnTo>
                  <a:pt x="62" y="227"/>
                </a:lnTo>
                <a:lnTo>
                  <a:pt x="71" y="192"/>
                </a:lnTo>
                <a:lnTo>
                  <a:pt x="71" y="157"/>
                </a:lnTo>
                <a:lnTo>
                  <a:pt x="71" y="122"/>
                </a:lnTo>
                <a:lnTo>
                  <a:pt x="62" y="79"/>
                </a:lnTo>
                <a:lnTo>
                  <a:pt x="62" y="61"/>
                </a:lnTo>
                <a:lnTo>
                  <a:pt x="71" y="26"/>
                </a:lnTo>
                <a:lnTo>
                  <a:pt x="80" y="18"/>
                </a:lnTo>
                <a:lnTo>
                  <a:pt x="88" y="0"/>
                </a:lnTo>
                <a:lnTo>
                  <a:pt x="97" y="9"/>
                </a:lnTo>
                <a:lnTo>
                  <a:pt x="97" y="26"/>
                </a:lnTo>
                <a:lnTo>
                  <a:pt x="106" y="70"/>
                </a:lnTo>
                <a:lnTo>
                  <a:pt x="115" y="105"/>
                </a:lnTo>
                <a:lnTo>
                  <a:pt x="124" y="140"/>
                </a:lnTo>
                <a:lnTo>
                  <a:pt x="115" y="166"/>
                </a:lnTo>
                <a:lnTo>
                  <a:pt x="115" y="201"/>
                </a:lnTo>
                <a:lnTo>
                  <a:pt x="115" y="236"/>
                </a:lnTo>
                <a:lnTo>
                  <a:pt x="124" y="280"/>
                </a:lnTo>
                <a:lnTo>
                  <a:pt x="124" y="315"/>
                </a:lnTo>
                <a:lnTo>
                  <a:pt x="124" y="349"/>
                </a:lnTo>
                <a:lnTo>
                  <a:pt x="106" y="376"/>
                </a:lnTo>
                <a:lnTo>
                  <a:pt x="97" y="411"/>
                </a:lnTo>
                <a:lnTo>
                  <a:pt x="80" y="437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7" name="Freeform 161"/>
          <p:cNvSpPr>
            <a:spLocks/>
          </p:cNvSpPr>
          <p:nvPr/>
        </p:nvSpPr>
        <p:spPr bwMode="auto">
          <a:xfrm>
            <a:off x="4564063" y="1309688"/>
            <a:ext cx="2708275" cy="2355850"/>
          </a:xfrm>
          <a:custGeom>
            <a:avLst/>
            <a:gdLst>
              <a:gd name="T0" fmla="*/ 1689 w 1706"/>
              <a:gd name="T1" fmla="*/ 1449 h 1484"/>
              <a:gd name="T2" fmla="*/ 1645 w 1706"/>
              <a:gd name="T3" fmla="*/ 1405 h 1484"/>
              <a:gd name="T4" fmla="*/ 1592 w 1706"/>
              <a:gd name="T5" fmla="*/ 1370 h 1484"/>
              <a:gd name="T6" fmla="*/ 1548 w 1706"/>
              <a:gd name="T7" fmla="*/ 1327 h 1484"/>
              <a:gd name="T8" fmla="*/ 1495 w 1706"/>
              <a:gd name="T9" fmla="*/ 1301 h 1484"/>
              <a:gd name="T10" fmla="*/ 1416 w 1706"/>
              <a:gd name="T11" fmla="*/ 1283 h 1484"/>
              <a:gd name="T12" fmla="*/ 1346 w 1706"/>
              <a:gd name="T13" fmla="*/ 1266 h 1484"/>
              <a:gd name="T14" fmla="*/ 1276 w 1706"/>
              <a:gd name="T15" fmla="*/ 1248 h 1484"/>
              <a:gd name="T16" fmla="*/ 1223 w 1706"/>
              <a:gd name="T17" fmla="*/ 1222 h 1484"/>
              <a:gd name="T18" fmla="*/ 1196 w 1706"/>
              <a:gd name="T19" fmla="*/ 1196 h 1484"/>
              <a:gd name="T20" fmla="*/ 1161 w 1706"/>
              <a:gd name="T21" fmla="*/ 1144 h 1484"/>
              <a:gd name="T22" fmla="*/ 1126 w 1706"/>
              <a:gd name="T23" fmla="*/ 1091 h 1484"/>
              <a:gd name="T24" fmla="*/ 1091 w 1706"/>
              <a:gd name="T25" fmla="*/ 1030 h 1484"/>
              <a:gd name="T26" fmla="*/ 1056 w 1706"/>
              <a:gd name="T27" fmla="*/ 978 h 1484"/>
              <a:gd name="T28" fmla="*/ 1029 w 1706"/>
              <a:gd name="T29" fmla="*/ 917 h 1484"/>
              <a:gd name="T30" fmla="*/ 994 w 1706"/>
              <a:gd name="T31" fmla="*/ 864 h 1484"/>
              <a:gd name="T32" fmla="*/ 941 w 1706"/>
              <a:gd name="T33" fmla="*/ 829 h 1484"/>
              <a:gd name="T34" fmla="*/ 862 w 1706"/>
              <a:gd name="T35" fmla="*/ 820 h 1484"/>
              <a:gd name="T36" fmla="*/ 809 w 1706"/>
              <a:gd name="T37" fmla="*/ 786 h 1484"/>
              <a:gd name="T38" fmla="*/ 774 w 1706"/>
              <a:gd name="T39" fmla="*/ 733 h 1484"/>
              <a:gd name="T40" fmla="*/ 757 w 1706"/>
              <a:gd name="T41" fmla="*/ 663 h 1484"/>
              <a:gd name="T42" fmla="*/ 730 w 1706"/>
              <a:gd name="T43" fmla="*/ 611 h 1484"/>
              <a:gd name="T44" fmla="*/ 677 w 1706"/>
              <a:gd name="T45" fmla="*/ 532 h 1484"/>
              <a:gd name="T46" fmla="*/ 642 w 1706"/>
              <a:gd name="T47" fmla="*/ 497 h 1484"/>
              <a:gd name="T48" fmla="*/ 634 w 1706"/>
              <a:gd name="T49" fmla="*/ 480 h 1484"/>
              <a:gd name="T50" fmla="*/ 634 w 1706"/>
              <a:gd name="T51" fmla="*/ 489 h 1484"/>
              <a:gd name="T52" fmla="*/ 625 w 1706"/>
              <a:gd name="T53" fmla="*/ 471 h 1484"/>
              <a:gd name="T54" fmla="*/ 598 w 1706"/>
              <a:gd name="T55" fmla="*/ 436 h 1484"/>
              <a:gd name="T56" fmla="*/ 563 w 1706"/>
              <a:gd name="T57" fmla="*/ 401 h 1484"/>
              <a:gd name="T58" fmla="*/ 546 w 1706"/>
              <a:gd name="T59" fmla="*/ 393 h 1484"/>
              <a:gd name="T60" fmla="*/ 546 w 1706"/>
              <a:gd name="T61" fmla="*/ 410 h 1484"/>
              <a:gd name="T62" fmla="*/ 528 w 1706"/>
              <a:gd name="T63" fmla="*/ 410 h 1484"/>
              <a:gd name="T64" fmla="*/ 475 w 1706"/>
              <a:gd name="T65" fmla="*/ 367 h 1484"/>
              <a:gd name="T66" fmla="*/ 431 w 1706"/>
              <a:gd name="T67" fmla="*/ 323 h 1484"/>
              <a:gd name="T68" fmla="*/ 396 w 1706"/>
              <a:gd name="T69" fmla="*/ 262 h 1484"/>
              <a:gd name="T70" fmla="*/ 370 w 1706"/>
              <a:gd name="T71" fmla="*/ 201 h 1484"/>
              <a:gd name="T72" fmla="*/ 335 w 1706"/>
              <a:gd name="T73" fmla="*/ 140 h 1484"/>
              <a:gd name="T74" fmla="*/ 299 w 1706"/>
              <a:gd name="T75" fmla="*/ 87 h 1484"/>
              <a:gd name="T76" fmla="*/ 255 w 1706"/>
              <a:gd name="T77" fmla="*/ 35 h 1484"/>
              <a:gd name="T78" fmla="*/ 203 w 1706"/>
              <a:gd name="T79" fmla="*/ 9 h 1484"/>
              <a:gd name="T80" fmla="*/ 159 w 1706"/>
              <a:gd name="T81" fmla="*/ 9 h 1484"/>
              <a:gd name="T82" fmla="*/ 132 w 1706"/>
              <a:gd name="T83" fmla="*/ 61 h 1484"/>
              <a:gd name="T84" fmla="*/ 106 w 1706"/>
              <a:gd name="T85" fmla="*/ 96 h 1484"/>
              <a:gd name="T86" fmla="*/ 62 w 1706"/>
              <a:gd name="T87" fmla="*/ 96 h 1484"/>
              <a:gd name="T88" fmla="*/ 18 w 1706"/>
              <a:gd name="T89" fmla="*/ 78 h 1484"/>
              <a:gd name="T90" fmla="*/ 0 w 1706"/>
              <a:gd name="T91" fmla="*/ 87 h 14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706"/>
              <a:gd name="T139" fmla="*/ 0 h 1484"/>
              <a:gd name="T140" fmla="*/ 1706 w 1706"/>
              <a:gd name="T141" fmla="*/ 1484 h 148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706" h="1484">
                <a:moveTo>
                  <a:pt x="1706" y="1484"/>
                </a:moveTo>
                <a:lnTo>
                  <a:pt x="1689" y="1449"/>
                </a:lnTo>
                <a:lnTo>
                  <a:pt x="1662" y="1414"/>
                </a:lnTo>
                <a:lnTo>
                  <a:pt x="1645" y="1405"/>
                </a:lnTo>
                <a:lnTo>
                  <a:pt x="1618" y="1397"/>
                </a:lnTo>
                <a:lnTo>
                  <a:pt x="1592" y="1370"/>
                </a:lnTo>
                <a:lnTo>
                  <a:pt x="1575" y="1353"/>
                </a:lnTo>
                <a:lnTo>
                  <a:pt x="1548" y="1327"/>
                </a:lnTo>
                <a:lnTo>
                  <a:pt x="1531" y="1309"/>
                </a:lnTo>
                <a:lnTo>
                  <a:pt x="1495" y="1301"/>
                </a:lnTo>
                <a:lnTo>
                  <a:pt x="1460" y="1292"/>
                </a:lnTo>
                <a:lnTo>
                  <a:pt x="1416" y="1283"/>
                </a:lnTo>
                <a:lnTo>
                  <a:pt x="1381" y="1283"/>
                </a:lnTo>
                <a:lnTo>
                  <a:pt x="1346" y="1266"/>
                </a:lnTo>
                <a:lnTo>
                  <a:pt x="1319" y="1257"/>
                </a:lnTo>
                <a:lnTo>
                  <a:pt x="1276" y="1248"/>
                </a:lnTo>
                <a:lnTo>
                  <a:pt x="1258" y="1240"/>
                </a:lnTo>
                <a:lnTo>
                  <a:pt x="1223" y="1222"/>
                </a:lnTo>
                <a:lnTo>
                  <a:pt x="1214" y="1213"/>
                </a:lnTo>
                <a:lnTo>
                  <a:pt x="1196" y="1196"/>
                </a:lnTo>
                <a:lnTo>
                  <a:pt x="1179" y="1170"/>
                </a:lnTo>
                <a:lnTo>
                  <a:pt x="1161" y="1144"/>
                </a:lnTo>
                <a:lnTo>
                  <a:pt x="1144" y="1117"/>
                </a:lnTo>
                <a:lnTo>
                  <a:pt x="1126" y="1091"/>
                </a:lnTo>
                <a:lnTo>
                  <a:pt x="1108" y="1056"/>
                </a:lnTo>
                <a:lnTo>
                  <a:pt x="1091" y="1030"/>
                </a:lnTo>
                <a:lnTo>
                  <a:pt x="1073" y="1004"/>
                </a:lnTo>
                <a:lnTo>
                  <a:pt x="1056" y="978"/>
                </a:lnTo>
                <a:lnTo>
                  <a:pt x="1038" y="943"/>
                </a:lnTo>
                <a:lnTo>
                  <a:pt x="1029" y="917"/>
                </a:lnTo>
                <a:lnTo>
                  <a:pt x="1012" y="890"/>
                </a:lnTo>
                <a:lnTo>
                  <a:pt x="994" y="864"/>
                </a:lnTo>
                <a:lnTo>
                  <a:pt x="968" y="847"/>
                </a:lnTo>
                <a:lnTo>
                  <a:pt x="941" y="829"/>
                </a:lnTo>
                <a:lnTo>
                  <a:pt x="897" y="820"/>
                </a:lnTo>
                <a:lnTo>
                  <a:pt x="862" y="820"/>
                </a:lnTo>
                <a:lnTo>
                  <a:pt x="836" y="803"/>
                </a:lnTo>
                <a:lnTo>
                  <a:pt x="809" y="786"/>
                </a:lnTo>
                <a:lnTo>
                  <a:pt x="792" y="759"/>
                </a:lnTo>
                <a:lnTo>
                  <a:pt x="774" y="733"/>
                </a:lnTo>
                <a:lnTo>
                  <a:pt x="765" y="698"/>
                </a:lnTo>
                <a:lnTo>
                  <a:pt x="757" y="663"/>
                </a:lnTo>
                <a:lnTo>
                  <a:pt x="739" y="628"/>
                </a:lnTo>
                <a:lnTo>
                  <a:pt x="730" y="611"/>
                </a:lnTo>
                <a:lnTo>
                  <a:pt x="704" y="567"/>
                </a:lnTo>
                <a:lnTo>
                  <a:pt x="677" y="532"/>
                </a:lnTo>
                <a:lnTo>
                  <a:pt x="660" y="515"/>
                </a:lnTo>
                <a:lnTo>
                  <a:pt x="642" y="497"/>
                </a:lnTo>
                <a:lnTo>
                  <a:pt x="634" y="480"/>
                </a:lnTo>
                <a:lnTo>
                  <a:pt x="634" y="489"/>
                </a:lnTo>
                <a:lnTo>
                  <a:pt x="625" y="471"/>
                </a:lnTo>
                <a:lnTo>
                  <a:pt x="607" y="454"/>
                </a:lnTo>
                <a:lnTo>
                  <a:pt x="598" y="436"/>
                </a:lnTo>
                <a:lnTo>
                  <a:pt x="581" y="419"/>
                </a:lnTo>
                <a:lnTo>
                  <a:pt x="563" y="401"/>
                </a:lnTo>
                <a:lnTo>
                  <a:pt x="546" y="393"/>
                </a:lnTo>
                <a:lnTo>
                  <a:pt x="546" y="401"/>
                </a:lnTo>
                <a:lnTo>
                  <a:pt x="546" y="410"/>
                </a:lnTo>
                <a:lnTo>
                  <a:pt x="537" y="419"/>
                </a:lnTo>
                <a:lnTo>
                  <a:pt x="528" y="410"/>
                </a:lnTo>
                <a:lnTo>
                  <a:pt x="502" y="393"/>
                </a:lnTo>
                <a:lnTo>
                  <a:pt x="475" y="367"/>
                </a:lnTo>
                <a:lnTo>
                  <a:pt x="458" y="349"/>
                </a:lnTo>
                <a:lnTo>
                  <a:pt x="431" y="323"/>
                </a:lnTo>
                <a:lnTo>
                  <a:pt x="414" y="297"/>
                </a:lnTo>
                <a:lnTo>
                  <a:pt x="396" y="262"/>
                </a:lnTo>
                <a:lnTo>
                  <a:pt x="387" y="236"/>
                </a:lnTo>
                <a:lnTo>
                  <a:pt x="370" y="201"/>
                </a:lnTo>
                <a:lnTo>
                  <a:pt x="361" y="166"/>
                </a:lnTo>
                <a:lnTo>
                  <a:pt x="335" y="140"/>
                </a:lnTo>
                <a:lnTo>
                  <a:pt x="317" y="113"/>
                </a:lnTo>
                <a:lnTo>
                  <a:pt x="299" y="87"/>
                </a:lnTo>
                <a:lnTo>
                  <a:pt x="282" y="61"/>
                </a:lnTo>
                <a:lnTo>
                  <a:pt x="255" y="35"/>
                </a:lnTo>
                <a:lnTo>
                  <a:pt x="238" y="17"/>
                </a:lnTo>
                <a:lnTo>
                  <a:pt x="203" y="9"/>
                </a:lnTo>
                <a:lnTo>
                  <a:pt x="185" y="0"/>
                </a:lnTo>
                <a:lnTo>
                  <a:pt x="159" y="9"/>
                </a:lnTo>
                <a:lnTo>
                  <a:pt x="150" y="26"/>
                </a:lnTo>
                <a:lnTo>
                  <a:pt x="132" y="61"/>
                </a:lnTo>
                <a:lnTo>
                  <a:pt x="115" y="87"/>
                </a:lnTo>
                <a:lnTo>
                  <a:pt x="106" y="96"/>
                </a:lnTo>
                <a:lnTo>
                  <a:pt x="79" y="105"/>
                </a:lnTo>
                <a:lnTo>
                  <a:pt x="62" y="96"/>
                </a:lnTo>
                <a:lnTo>
                  <a:pt x="44" y="87"/>
                </a:lnTo>
                <a:lnTo>
                  <a:pt x="18" y="78"/>
                </a:lnTo>
                <a:lnTo>
                  <a:pt x="0" y="87"/>
                </a:lnTo>
                <a:lnTo>
                  <a:pt x="1706" y="14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8" name="Freeform 162"/>
          <p:cNvSpPr>
            <a:spLocks/>
          </p:cNvSpPr>
          <p:nvPr/>
        </p:nvSpPr>
        <p:spPr bwMode="auto">
          <a:xfrm>
            <a:off x="4564063" y="1309688"/>
            <a:ext cx="2708275" cy="2355850"/>
          </a:xfrm>
          <a:custGeom>
            <a:avLst/>
            <a:gdLst>
              <a:gd name="T0" fmla="*/ 1689 w 1706"/>
              <a:gd name="T1" fmla="*/ 1449 h 1484"/>
              <a:gd name="T2" fmla="*/ 1645 w 1706"/>
              <a:gd name="T3" fmla="*/ 1405 h 1484"/>
              <a:gd name="T4" fmla="*/ 1592 w 1706"/>
              <a:gd name="T5" fmla="*/ 1370 h 1484"/>
              <a:gd name="T6" fmla="*/ 1548 w 1706"/>
              <a:gd name="T7" fmla="*/ 1327 h 1484"/>
              <a:gd name="T8" fmla="*/ 1495 w 1706"/>
              <a:gd name="T9" fmla="*/ 1301 h 1484"/>
              <a:gd name="T10" fmla="*/ 1416 w 1706"/>
              <a:gd name="T11" fmla="*/ 1283 h 1484"/>
              <a:gd name="T12" fmla="*/ 1346 w 1706"/>
              <a:gd name="T13" fmla="*/ 1266 h 1484"/>
              <a:gd name="T14" fmla="*/ 1276 w 1706"/>
              <a:gd name="T15" fmla="*/ 1248 h 1484"/>
              <a:gd name="T16" fmla="*/ 1223 w 1706"/>
              <a:gd name="T17" fmla="*/ 1222 h 1484"/>
              <a:gd name="T18" fmla="*/ 1196 w 1706"/>
              <a:gd name="T19" fmla="*/ 1196 h 1484"/>
              <a:gd name="T20" fmla="*/ 1161 w 1706"/>
              <a:gd name="T21" fmla="*/ 1144 h 1484"/>
              <a:gd name="T22" fmla="*/ 1126 w 1706"/>
              <a:gd name="T23" fmla="*/ 1091 h 1484"/>
              <a:gd name="T24" fmla="*/ 1091 w 1706"/>
              <a:gd name="T25" fmla="*/ 1030 h 1484"/>
              <a:gd name="T26" fmla="*/ 1056 w 1706"/>
              <a:gd name="T27" fmla="*/ 978 h 1484"/>
              <a:gd name="T28" fmla="*/ 1029 w 1706"/>
              <a:gd name="T29" fmla="*/ 917 h 1484"/>
              <a:gd name="T30" fmla="*/ 994 w 1706"/>
              <a:gd name="T31" fmla="*/ 864 h 1484"/>
              <a:gd name="T32" fmla="*/ 941 w 1706"/>
              <a:gd name="T33" fmla="*/ 829 h 1484"/>
              <a:gd name="T34" fmla="*/ 862 w 1706"/>
              <a:gd name="T35" fmla="*/ 820 h 1484"/>
              <a:gd name="T36" fmla="*/ 809 w 1706"/>
              <a:gd name="T37" fmla="*/ 786 h 1484"/>
              <a:gd name="T38" fmla="*/ 774 w 1706"/>
              <a:gd name="T39" fmla="*/ 733 h 1484"/>
              <a:gd name="T40" fmla="*/ 757 w 1706"/>
              <a:gd name="T41" fmla="*/ 663 h 1484"/>
              <a:gd name="T42" fmla="*/ 730 w 1706"/>
              <a:gd name="T43" fmla="*/ 611 h 1484"/>
              <a:gd name="T44" fmla="*/ 677 w 1706"/>
              <a:gd name="T45" fmla="*/ 532 h 1484"/>
              <a:gd name="T46" fmla="*/ 642 w 1706"/>
              <a:gd name="T47" fmla="*/ 497 h 1484"/>
              <a:gd name="T48" fmla="*/ 634 w 1706"/>
              <a:gd name="T49" fmla="*/ 480 h 1484"/>
              <a:gd name="T50" fmla="*/ 634 w 1706"/>
              <a:gd name="T51" fmla="*/ 489 h 1484"/>
              <a:gd name="T52" fmla="*/ 625 w 1706"/>
              <a:gd name="T53" fmla="*/ 471 h 1484"/>
              <a:gd name="T54" fmla="*/ 598 w 1706"/>
              <a:gd name="T55" fmla="*/ 436 h 1484"/>
              <a:gd name="T56" fmla="*/ 563 w 1706"/>
              <a:gd name="T57" fmla="*/ 401 h 1484"/>
              <a:gd name="T58" fmla="*/ 546 w 1706"/>
              <a:gd name="T59" fmla="*/ 393 h 1484"/>
              <a:gd name="T60" fmla="*/ 546 w 1706"/>
              <a:gd name="T61" fmla="*/ 410 h 1484"/>
              <a:gd name="T62" fmla="*/ 528 w 1706"/>
              <a:gd name="T63" fmla="*/ 410 h 1484"/>
              <a:gd name="T64" fmla="*/ 475 w 1706"/>
              <a:gd name="T65" fmla="*/ 367 h 1484"/>
              <a:gd name="T66" fmla="*/ 431 w 1706"/>
              <a:gd name="T67" fmla="*/ 323 h 1484"/>
              <a:gd name="T68" fmla="*/ 396 w 1706"/>
              <a:gd name="T69" fmla="*/ 262 h 1484"/>
              <a:gd name="T70" fmla="*/ 370 w 1706"/>
              <a:gd name="T71" fmla="*/ 201 h 1484"/>
              <a:gd name="T72" fmla="*/ 335 w 1706"/>
              <a:gd name="T73" fmla="*/ 140 h 1484"/>
              <a:gd name="T74" fmla="*/ 299 w 1706"/>
              <a:gd name="T75" fmla="*/ 87 h 1484"/>
              <a:gd name="T76" fmla="*/ 255 w 1706"/>
              <a:gd name="T77" fmla="*/ 35 h 1484"/>
              <a:gd name="T78" fmla="*/ 203 w 1706"/>
              <a:gd name="T79" fmla="*/ 9 h 1484"/>
              <a:gd name="T80" fmla="*/ 159 w 1706"/>
              <a:gd name="T81" fmla="*/ 9 h 1484"/>
              <a:gd name="T82" fmla="*/ 132 w 1706"/>
              <a:gd name="T83" fmla="*/ 61 h 1484"/>
              <a:gd name="T84" fmla="*/ 106 w 1706"/>
              <a:gd name="T85" fmla="*/ 96 h 1484"/>
              <a:gd name="T86" fmla="*/ 62 w 1706"/>
              <a:gd name="T87" fmla="*/ 96 h 1484"/>
              <a:gd name="T88" fmla="*/ 18 w 1706"/>
              <a:gd name="T89" fmla="*/ 78 h 1484"/>
              <a:gd name="T90" fmla="*/ 0 w 1706"/>
              <a:gd name="T91" fmla="*/ 87 h 14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706"/>
              <a:gd name="T139" fmla="*/ 0 h 1484"/>
              <a:gd name="T140" fmla="*/ 1706 w 1706"/>
              <a:gd name="T141" fmla="*/ 1484 h 148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706" h="1484">
                <a:moveTo>
                  <a:pt x="1706" y="1484"/>
                </a:moveTo>
                <a:lnTo>
                  <a:pt x="1689" y="1449"/>
                </a:lnTo>
                <a:lnTo>
                  <a:pt x="1662" y="1414"/>
                </a:lnTo>
                <a:lnTo>
                  <a:pt x="1645" y="1405"/>
                </a:lnTo>
                <a:lnTo>
                  <a:pt x="1618" y="1397"/>
                </a:lnTo>
                <a:lnTo>
                  <a:pt x="1592" y="1370"/>
                </a:lnTo>
                <a:lnTo>
                  <a:pt x="1575" y="1353"/>
                </a:lnTo>
                <a:lnTo>
                  <a:pt x="1548" y="1327"/>
                </a:lnTo>
                <a:lnTo>
                  <a:pt x="1531" y="1309"/>
                </a:lnTo>
                <a:lnTo>
                  <a:pt x="1495" y="1301"/>
                </a:lnTo>
                <a:lnTo>
                  <a:pt x="1460" y="1292"/>
                </a:lnTo>
                <a:lnTo>
                  <a:pt x="1416" y="1283"/>
                </a:lnTo>
                <a:lnTo>
                  <a:pt x="1381" y="1283"/>
                </a:lnTo>
                <a:lnTo>
                  <a:pt x="1346" y="1266"/>
                </a:lnTo>
                <a:lnTo>
                  <a:pt x="1319" y="1257"/>
                </a:lnTo>
                <a:lnTo>
                  <a:pt x="1276" y="1248"/>
                </a:lnTo>
                <a:lnTo>
                  <a:pt x="1258" y="1240"/>
                </a:lnTo>
                <a:lnTo>
                  <a:pt x="1223" y="1222"/>
                </a:lnTo>
                <a:lnTo>
                  <a:pt x="1214" y="1213"/>
                </a:lnTo>
                <a:lnTo>
                  <a:pt x="1196" y="1196"/>
                </a:lnTo>
                <a:lnTo>
                  <a:pt x="1179" y="1170"/>
                </a:lnTo>
                <a:lnTo>
                  <a:pt x="1161" y="1144"/>
                </a:lnTo>
                <a:lnTo>
                  <a:pt x="1144" y="1117"/>
                </a:lnTo>
                <a:lnTo>
                  <a:pt x="1126" y="1091"/>
                </a:lnTo>
                <a:lnTo>
                  <a:pt x="1108" y="1056"/>
                </a:lnTo>
                <a:lnTo>
                  <a:pt x="1091" y="1030"/>
                </a:lnTo>
                <a:lnTo>
                  <a:pt x="1073" y="1004"/>
                </a:lnTo>
                <a:lnTo>
                  <a:pt x="1056" y="978"/>
                </a:lnTo>
                <a:lnTo>
                  <a:pt x="1038" y="943"/>
                </a:lnTo>
                <a:lnTo>
                  <a:pt x="1029" y="917"/>
                </a:lnTo>
                <a:lnTo>
                  <a:pt x="1012" y="890"/>
                </a:lnTo>
                <a:lnTo>
                  <a:pt x="994" y="864"/>
                </a:lnTo>
                <a:lnTo>
                  <a:pt x="968" y="847"/>
                </a:lnTo>
                <a:lnTo>
                  <a:pt x="941" y="829"/>
                </a:lnTo>
                <a:lnTo>
                  <a:pt x="897" y="820"/>
                </a:lnTo>
                <a:lnTo>
                  <a:pt x="862" y="820"/>
                </a:lnTo>
                <a:lnTo>
                  <a:pt x="836" y="803"/>
                </a:lnTo>
                <a:lnTo>
                  <a:pt x="809" y="786"/>
                </a:lnTo>
                <a:lnTo>
                  <a:pt x="792" y="759"/>
                </a:lnTo>
                <a:lnTo>
                  <a:pt x="774" y="733"/>
                </a:lnTo>
                <a:lnTo>
                  <a:pt x="765" y="698"/>
                </a:lnTo>
                <a:lnTo>
                  <a:pt x="757" y="663"/>
                </a:lnTo>
                <a:lnTo>
                  <a:pt x="739" y="628"/>
                </a:lnTo>
                <a:lnTo>
                  <a:pt x="730" y="611"/>
                </a:lnTo>
                <a:lnTo>
                  <a:pt x="704" y="567"/>
                </a:lnTo>
                <a:lnTo>
                  <a:pt x="677" y="532"/>
                </a:lnTo>
                <a:lnTo>
                  <a:pt x="660" y="515"/>
                </a:lnTo>
                <a:lnTo>
                  <a:pt x="642" y="497"/>
                </a:lnTo>
                <a:lnTo>
                  <a:pt x="634" y="480"/>
                </a:lnTo>
                <a:lnTo>
                  <a:pt x="634" y="489"/>
                </a:lnTo>
                <a:lnTo>
                  <a:pt x="625" y="471"/>
                </a:lnTo>
                <a:lnTo>
                  <a:pt x="607" y="454"/>
                </a:lnTo>
                <a:lnTo>
                  <a:pt x="598" y="436"/>
                </a:lnTo>
                <a:lnTo>
                  <a:pt x="581" y="419"/>
                </a:lnTo>
                <a:lnTo>
                  <a:pt x="563" y="401"/>
                </a:lnTo>
                <a:lnTo>
                  <a:pt x="546" y="393"/>
                </a:lnTo>
                <a:lnTo>
                  <a:pt x="546" y="401"/>
                </a:lnTo>
                <a:lnTo>
                  <a:pt x="546" y="410"/>
                </a:lnTo>
                <a:lnTo>
                  <a:pt x="537" y="419"/>
                </a:lnTo>
                <a:lnTo>
                  <a:pt x="528" y="410"/>
                </a:lnTo>
                <a:lnTo>
                  <a:pt x="502" y="393"/>
                </a:lnTo>
                <a:lnTo>
                  <a:pt x="475" y="367"/>
                </a:lnTo>
                <a:lnTo>
                  <a:pt x="458" y="349"/>
                </a:lnTo>
                <a:lnTo>
                  <a:pt x="431" y="323"/>
                </a:lnTo>
                <a:lnTo>
                  <a:pt x="414" y="297"/>
                </a:lnTo>
                <a:lnTo>
                  <a:pt x="396" y="262"/>
                </a:lnTo>
                <a:lnTo>
                  <a:pt x="387" y="236"/>
                </a:lnTo>
                <a:lnTo>
                  <a:pt x="370" y="201"/>
                </a:lnTo>
                <a:lnTo>
                  <a:pt x="361" y="166"/>
                </a:lnTo>
                <a:lnTo>
                  <a:pt x="335" y="140"/>
                </a:lnTo>
                <a:lnTo>
                  <a:pt x="317" y="113"/>
                </a:lnTo>
                <a:lnTo>
                  <a:pt x="299" y="87"/>
                </a:lnTo>
                <a:lnTo>
                  <a:pt x="282" y="61"/>
                </a:lnTo>
                <a:lnTo>
                  <a:pt x="255" y="35"/>
                </a:lnTo>
                <a:lnTo>
                  <a:pt x="238" y="17"/>
                </a:lnTo>
                <a:lnTo>
                  <a:pt x="203" y="9"/>
                </a:lnTo>
                <a:lnTo>
                  <a:pt x="185" y="0"/>
                </a:lnTo>
                <a:lnTo>
                  <a:pt x="159" y="9"/>
                </a:lnTo>
                <a:lnTo>
                  <a:pt x="150" y="26"/>
                </a:lnTo>
                <a:lnTo>
                  <a:pt x="132" y="61"/>
                </a:lnTo>
                <a:lnTo>
                  <a:pt x="115" y="87"/>
                </a:lnTo>
                <a:lnTo>
                  <a:pt x="106" y="96"/>
                </a:lnTo>
                <a:lnTo>
                  <a:pt x="79" y="105"/>
                </a:lnTo>
                <a:lnTo>
                  <a:pt x="62" y="96"/>
                </a:lnTo>
                <a:lnTo>
                  <a:pt x="44" y="87"/>
                </a:lnTo>
                <a:lnTo>
                  <a:pt x="18" y="78"/>
                </a:lnTo>
                <a:lnTo>
                  <a:pt x="0" y="87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9" name="AutoShape 163"/>
          <p:cNvSpPr>
            <a:spLocks noChangeArrowheads="1"/>
          </p:cNvSpPr>
          <p:nvPr/>
        </p:nvSpPr>
        <p:spPr bwMode="auto">
          <a:xfrm>
            <a:off x="4179888" y="3132138"/>
            <a:ext cx="71437" cy="55562"/>
          </a:xfrm>
          <a:prstGeom prst="roundRect">
            <a:avLst>
              <a:gd name="adj" fmla="val 200000"/>
            </a:avLst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860" name="AutoShape 164"/>
          <p:cNvSpPr>
            <a:spLocks noChangeArrowheads="1"/>
          </p:cNvSpPr>
          <p:nvPr/>
        </p:nvSpPr>
        <p:spPr bwMode="auto">
          <a:xfrm>
            <a:off x="2741613" y="3906838"/>
            <a:ext cx="71437" cy="57150"/>
          </a:xfrm>
          <a:prstGeom prst="roundRect">
            <a:avLst>
              <a:gd name="adj" fmla="val 200000"/>
            </a:avLst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861" name="AutoShape 165"/>
          <p:cNvSpPr>
            <a:spLocks noChangeArrowheads="1"/>
          </p:cNvSpPr>
          <p:nvPr/>
        </p:nvSpPr>
        <p:spPr bwMode="auto">
          <a:xfrm>
            <a:off x="3286125" y="4032250"/>
            <a:ext cx="71438" cy="57150"/>
          </a:xfrm>
          <a:prstGeom prst="roundRect">
            <a:avLst>
              <a:gd name="adj" fmla="val 200000"/>
            </a:avLst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862" name="AutoShape 166"/>
          <p:cNvSpPr>
            <a:spLocks noChangeArrowheads="1"/>
          </p:cNvSpPr>
          <p:nvPr/>
        </p:nvSpPr>
        <p:spPr bwMode="auto">
          <a:xfrm>
            <a:off x="6873875" y="3533775"/>
            <a:ext cx="71438" cy="55563"/>
          </a:xfrm>
          <a:prstGeom prst="roundRect">
            <a:avLst>
              <a:gd name="adj" fmla="val 200000"/>
            </a:avLst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863" name="AutoShape 167"/>
          <p:cNvSpPr>
            <a:spLocks noChangeArrowheads="1"/>
          </p:cNvSpPr>
          <p:nvPr/>
        </p:nvSpPr>
        <p:spPr bwMode="auto">
          <a:xfrm>
            <a:off x="6399213" y="2978150"/>
            <a:ext cx="71437" cy="57150"/>
          </a:xfrm>
          <a:prstGeom prst="roundRect">
            <a:avLst>
              <a:gd name="adj" fmla="val 200000"/>
            </a:avLst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864" name="AutoShape 168"/>
          <p:cNvSpPr>
            <a:spLocks noChangeArrowheads="1"/>
          </p:cNvSpPr>
          <p:nvPr/>
        </p:nvSpPr>
        <p:spPr bwMode="auto">
          <a:xfrm>
            <a:off x="5562600" y="1287463"/>
            <a:ext cx="69850" cy="57150"/>
          </a:xfrm>
          <a:prstGeom prst="roundRect">
            <a:avLst>
              <a:gd name="adj" fmla="val 200000"/>
            </a:avLst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865" name="AutoShape 169"/>
          <p:cNvSpPr>
            <a:spLocks noChangeArrowheads="1"/>
          </p:cNvSpPr>
          <p:nvPr/>
        </p:nvSpPr>
        <p:spPr bwMode="auto">
          <a:xfrm>
            <a:off x="3943350" y="4711700"/>
            <a:ext cx="69850" cy="55563"/>
          </a:xfrm>
          <a:prstGeom prst="roundRect">
            <a:avLst>
              <a:gd name="adj" fmla="val 200000"/>
            </a:avLst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866" name="AutoShape 170"/>
          <p:cNvSpPr>
            <a:spLocks noChangeArrowheads="1"/>
          </p:cNvSpPr>
          <p:nvPr/>
        </p:nvSpPr>
        <p:spPr bwMode="auto">
          <a:xfrm>
            <a:off x="4095750" y="4059238"/>
            <a:ext cx="71438" cy="57150"/>
          </a:xfrm>
          <a:prstGeom prst="roundRect">
            <a:avLst>
              <a:gd name="adj" fmla="val 200000"/>
            </a:avLst>
          </a:prstGeom>
          <a:solidFill>
            <a:srgbClr val="000000"/>
          </a:solidFill>
          <a:ln w="1428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867" name="Freeform 171"/>
          <p:cNvSpPr>
            <a:spLocks/>
          </p:cNvSpPr>
          <p:nvPr/>
        </p:nvSpPr>
        <p:spPr bwMode="auto">
          <a:xfrm>
            <a:off x="4327525" y="2833688"/>
            <a:ext cx="41275" cy="304800"/>
          </a:xfrm>
          <a:custGeom>
            <a:avLst/>
            <a:gdLst>
              <a:gd name="T0" fmla="*/ 9 w 26"/>
              <a:gd name="T1" fmla="*/ 0 h 192"/>
              <a:gd name="T2" fmla="*/ 9 w 26"/>
              <a:gd name="T3" fmla="*/ 26 h 192"/>
              <a:gd name="T4" fmla="*/ 9 w 26"/>
              <a:gd name="T5" fmla="*/ 79 h 192"/>
              <a:gd name="T6" fmla="*/ 9 w 26"/>
              <a:gd name="T7" fmla="*/ 96 h 192"/>
              <a:gd name="T8" fmla="*/ 0 w 26"/>
              <a:gd name="T9" fmla="*/ 114 h 192"/>
              <a:gd name="T10" fmla="*/ 9 w 26"/>
              <a:gd name="T11" fmla="*/ 157 h 192"/>
              <a:gd name="T12" fmla="*/ 26 w 26"/>
              <a:gd name="T13" fmla="*/ 192 h 192"/>
              <a:gd name="T14" fmla="*/ 26 w 26"/>
              <a:gd name="T15" fmla="*/ 192 h 192"/>
              <a:gd name="T16" fmla="*/ 9 w 26"/>
              <a:gd name="T17" fmla="*/ 0 h 19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"/>
              <a:gd name="T28" fmla="*/ 0 h 192"/>
              <a:gd name="T29" fmla="*/ 26 w 26"/>
              <a:gd name="T30" fmla="*/ 192 h 19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" h="192">
                <a:moveTo>
                  <a:pt x="9" y="0"/>
                </a:moveTo>
                <a:lnTo>
                  <a:pt x="9" y="26"/>
                </a:lnTo>
                <a:lnTo>
                  <a:pt x="9" y="79"/>
                </a:lnTo>
                <a:lnTo>
                  <a:pt x="9" y="96"/>
                </a:lnTo>
                <a:lnTo>
                  <a:pt x="0" y="114"/>
                </a:lnTo>
                <a:lnTo>
                  <a:pt x="9" y="157"/>
                </a:lnTo>
                <a:lnTo>
                  <a:pt x="26" y="192"/>
                </a:lnTo>
                <a:lnTo>
                  <a:pt x="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8" name="Freeform 172"/>
          <p:cNvSpPr>
            <a:spLocks/>
          </p:cNvSpPr>
          <p:nvPr/>
        </p:nvSpPr>
        <p:spPr bwMode="auto">
          <a:xfrm>
            <a:off x="4327525" y="2833688"/>
            <a:ext cx="41275" cy="304800"/>
          </a:xfrm>
          <a:custGeom>
            <a:avLst/>
            <a:gdLst>
              <a:gd name="T0" fmla="*/ 9 w 26"/>
              <a:gd name="T1" fmla="*/ 0 h 192"/>
              <a:gd name="T2" fmla="*/ 9 w 26"/>
              <a:gd name="T3" fmla="*/ 26 h 192"/>
              <a:gd name="T4" fmla="*/ 9 w 26"/>
              <a:gd name="T5" fmla="*/ 79 h 192"/>
              <a:gd name="T6" fmla="*/ 9 w 26"/>
              <a:gd name="T7" fmla="*/ 96 h 192"/>
              <a:gd name="T8" fmla="*/ 0 w 26"/>
              <a:gd name="T9" fmla="*/ 114 h 192"/>
              <a:gd name="T10" fmla="*/ 9 w 26"/>
              <a:gd name="T11" fmla="*/ 157 h 192"/>
              <a:gd name="T12" fmla="*/ 26 w 26"/>
              <a:gd name="T13" fmla="*/ 192 h 192"/>
              <a:gd name="T14" fmla="*/ 26 w 26"/>
              <a:gd name="T15" fmla="*/ 192 h 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"/>
              <a:gd name="T25" fmla="*/ 0 h 192"/>
              <a:gd name="T26" fmla="*/ 26 w 26"/>
              <a:gd name="T27" fmla="*/ 192 h 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" h="192">
                <a:moveTo>
                  <a:pt x="9" y="0"/>
                </a:moveTo>
                <a:lnTo>
                  <a:pt x="9" y="26"/>
                </a:lnTo>
                <a:lnTo>
                  <a:pt x="9" y="79"/>
                </a:lnTo>
                <a:lnTo>
                  <a:pt x="9" y="96"/>
                </a:lnTo>
                <a:lnTo>
                  <a:pt x="0" y="114"/>
                </a:lnTo>
                <a:lnTo>
                  <a:pt x="9" y="157"/>
                </a:lnTo>
                <a:lnTo>
                  <a:pt x="26" y="192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9" name="Rectangle 173"/>
          <p:cNvSpPr>
            <a:spLocks noChangeArrowheads="1"/>
          </p:cNvSpPr>
          <p:nvPr/>
        </p:nvSpPr>
        <p:spPr bwMode="auto">
          <a:xfrm>
            <a:off x="7612063" y="3970338"/>
            <a:ext cx="2746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EBkS</a:t>
            </a:r>
          </a:p>
        </p:txBody>
      </p:sp>
      <p:sp>
        <p:nvSpPr>
          <p:cNvPr id="78870" name="Rectangle 174"/>
          <p:cNvSpPr>
            <a:spLocks noChangeArrowheads="1"/>
          </p:cNvSpPr>
          <p:nvPr/>
        </p:nvSpPr>
        <p:spPr bwMode="auto">
          <a:xfrm>
            <a:off x="7370763" y="3686175"/>
            <a:ext cx="6032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QUgsmuRT</a:t>
            </a:r>
          </a:p>
        </p:txBody>
      </p:sp>
      <p:sp>
        <p:nvSpPr>
          <p:cNvPr id="78871" name="Rectangle 175"/>
          <p:cNvSpPr>
            <a:spLocks noChangeArrowheads="1"/>
          </p:cNvSpPr>
          <p:nvPr/>
        </p:nvSpPr>
        <p:spPr bwMode="auto">
          <a:xfrm>
            <a:off x="6700838" y="3638550"/>
            <a:ext cx="404812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72" name="Rectangle 176"/>
          <p:cNvSpPr>
            <a:spLocks noChangeArrowheads="1"/>
          </p:cNvSpPr>
          <p:nvPr/>
        </p:nvSpPr>
        <p:spPr bwMode="auto">
          <a:xfrm>
            <a:off x="6756400" y="3603625"/>
            <a:ext cx="2032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eG</a:t>
            </a:r>
            <a:r>
              <a:rPr lang="ja-JP" altLang="en-US" sz="21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2100" b="1">
                <a:solidFill>
                  <a:srgbClr val="000000"/>
                </a:solidFill>
                <a:latin typeface="Limon S1" charset="0"/>
              </a:rPr>
              <a:t>Ír</a:t>
            </a:r>
          </a:p>
        </p:txBody>
      </p:sp>
      <p:sp>
        <p:nvSpPr>
          <p:cNvPr id="78873" name="Rectangle 177"/>
          <p:cNvSpPr>
            <a:spLocks noChangeArrowheads="1"/>
          </p:cNvSpPr>
          <p:nvPr/>
        </p:nvSpPr>
        <p:spPr bwMode="auto">
          <a:xfrm>
            <a:off x="6477000" y="2903538"/>
            <a:ext cx="1423988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74" name="Rectangle 178"/>
          <p:cNvSpPr>
            <a:spLocks noChangeArrowheads="1"/>
          </p:cNvSpPr>
          <p:nvPr/>
        </p:nvSpPr>
        <p:spPr bwMode="auto">
          <a:xfrm>
            <a:off x="6561138" y="2860675"/>
            <a:ext cx="42386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)ab</a:t>
            </a:r>
            <a:r>
              <a:rPr lang="ja-JP" altLang="en-US" sz="21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2100" b="1">
                <a:solidFill>
                  <a:srgbClr val="000000"/>
                </a:solidFill>
                <a:latin typeface="Limon S1" charset="0"/>
              </a:rPr>
              <a:t>ÍLÚn</a:t>
            </a:r>
          </a:p>
        </p:txBody>
      </p:sp>
      <p:sp>
        <p:nvSpPr>
          <p:cNvPr id="78875" name="Rectangle 179"/>
          <p:cNvSpPr>
            <a:spLocks noChangeArrowheads="1"/>
          </p:cNvSpPr>
          <p:nvPr/>
        </p:nvSpPr>
        <p:spPr bwMode="auto">
          <a:xfrm>
            <a:off x="5681663" y="1225550"/>
            <a:ext cx="1185862" cy="153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76" name="Rectangle 180"/>
          <p:cNvSpPr>
            <a:spLocks noChangeArrowheads="1"/>
          </p:cNvSpPr>
          <p:nvPr/>
        </p:nvSpPr>
        <p:spPr bwMode="auto">
          <a:xfrm>
            <a:off x="5737225" y="1211263"/>
            <a:ext cx="3032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xar:an</a:t>
            </a:r>
          </a:p>
        </p:txBody>
      </p:sp>
      <p:sp>
        <p:nvSpPr>
          <p:cNvPr id="78877" name="Rectangle 181"/>
          <p:cNvSpPr>
            <a:spLocks noChangeArrowheads="1"/>
          </p:cNvSpPr>
          <p:nvPr/>
        </p:nvSpPr>
        <p:spPr bwMode="auto">
          <a:xfrm>
            <a:off x="4202113" y="3956050"/>
            <a:ext cx="1855787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78" name="Rectangle 182"/>
          <p:cNvSpPr>
            <a:spLocks noChangeArrowheads="1"/>
          </p:cNvSpPr>
          <p:nvPr/>
        </p:nvSpPr>
        <p:spPr bwMode="auto">
          <a:xfrm>
            <a:off x="4238625" y="3903663"/>
            <a:ext cx="6207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kaeds)ana</a:t>
            </a:r>
          </a:p>
        </p:txBody>
      </p:sp>
      <p:sp>
        <p:nvSpPr>
          <p:cNvPr id="78879" name="Rectangle 184"/>
          <p:cNvSpPr>
            <a:spLocks noChangeArrowheads="1"/>
          </p:cNvSpPr>
          <p:nvPr/>
        </p:nvSpPr>
        <p:spPr bwMode="auto">
          <a:xfrm>
            <a:off x="4559300" y="2960688"/>
            <a:ext cx="6238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 u="sng">
                <a:solidFill>
                  <a:srgbClr val="000000"/>
                </a:solidFill>
                <a:latin typeface="Limon S1" charset="0"/>
              </a:rPr>
              <a:t>eyrUsaLim</a:t>
            </a:r>
          </a:p>
        </p:txBody>
      </p:sp>
      <p:sp>
        <p:nvSpPr>
          <p:cNvPr id="78880" name="Rectangle 185"/>
          <p:cNvSpPr>
            <a:spLocks noChangeArrowheads="1"/>
          </p:cNvSpPr>
          <p:nvPr/>
        </p:nvSpPr>
        <p:spPr bwMode="auto">
          <a:xfrm>
            <a:off x="3813175" y="4262438"/>
            <a:ext cx="1365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PñM </a:t>
            </a:r>
          </a:p>
        </p:txBody>
      </p:sp>
      <p:sp>
        <p:nvSpPr>
          <p:cNvPr id="78881" name="Rectangle 186"/>
          <p:cNvSpPr>
            <a:spLocks noChangeArrowheads="1"/>
          </p:cNvSpPr>
          <p:nvPr/>
        </p:nvSpPr>
        <p:spPr bwMode="auto">
          <a:xfrm>
            <a:off x="3727450" y="4471988"/>
            <a:ext cx="4397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suINay</a:t>
            </a:r>
          </a:p>
        </p:txBody>
      </p:sp>
      <p:sp>
        <p:nvSpPr>
          <p:cNvPr id="78882" name="Rectangle 187"/>
          <p:cNvSpPr>
            <a:spLocks noChangeArrowheads="1"/>
          </p:cNvSpPr>
          <p:nvPr/>
        </p:nvSpPr>
        <p:spPr bwMode="auto">
          <a:xfrm>
            <a:off x="3386138" y="3892550"/>
            <a:ext cx="5984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smuRT-rID </a:t>
            </a:r>
          </a:p>
        </p:txBody>
      </p:sp>
      <p:sp>
        <p:nvSpPr>
          <p:cNvPr id="78883" name="Rectangle 189"/>
          <p:cNvSpPr>
            <a:spLocks noChangeArrowheads="1"/>
          </p:cNvSpPr>
          <p:nvPr/>
        </p:nvSpPr>
        <p:spPr bwMode="auto">
          <a:xfrm>
            <a:off x="2149475" y="4095750"/>
            <a:ext cx="684213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84" name="Rectangle 190"/>
          <p:cNvSpPr>
            <a:spLocks noChangeArrowheads="1"/>
          </p:cNvSpPr>
          <p:nvPr/>
        </p:nvSpPr>
        <p:spPr bwMode="auto">
          <a:xfrm>
            <a:off x="2205038" y="4079875"/>
            <a:ext cx="3968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eGs</a:t>
            </a:r>
            <a:r>
              <a:rPr lang="ja-JP" altLang="en-US" sz="21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2100" b="1">
                <a:solidFill>
                  <a:srgbClr val="000000"/>
                </a:solidFill>
                <a:latin typeface="Limon S1" charset="0"/>
              </a:rPr>
              <a:t>ÍBÞ </a:t>
            </a:r>
          </a:p>
        </p:txBody>
      </p:sp>
      <p:sp>
        <p:nvSpPr>
          <p:cNvPr id="78885" name="Rectangle 191"/>
          <p:cNvSpPr>
            <a:spLocks noChangeArrowheads="1"/>
          </p:cNvSpPr>
          <p:nvPr/>
        </p:nvSpPr>
        <p:spPr bwMode="auto">
          <a:xfrm>
            <a:off x="3768725" y="4929188"/>
            <a:ext cx="3524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smuRT</a:t>
            </a:r>
          </a:p>
        </p:txBody>
      </p:sp>
      <p:sp>
        <p:nvSpPr>
          <p:cNvPr id="78886" name="Rectangle 192"/>
          <p:cNvSpPr>
            <a:spLocks noChangeArrowheads="1"/>
          </p:cNvSpPr>
          <p:nvPr/>
        </p:nvSpPr>
        <p:spPr bwMode="auto">
          <a:xfrm>
            <a:off x="3768725" y="5191125"/>
            <a:ext cx="3603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Rkhm</a:t>
            </a:r>
          </a:p>
        </p:txBody>
      </p:sp>
      <p:sp>
        <p:nvSpPr>
          <p:cNvPr id="78887" name="Rectangle 193"/>
          <p:cNvSpPr>
            <a:spLocks noChangeArrowheads="1"/>
          </p:cNvSpPr>
          <p:nvPr/>
        </p:nvSpPr>
        <p:spPr bwMode="auto">
          <a:xfrm>
            <a:off x="4438650" y="3498850"/>
            <a:ext cx="1243013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88" name="Rectangle 194"/>
          <p:cNvSpPr>
            <a:spLocks noChangeArrowheads="1"/>
          </p:cNvSpPr>
          <p:nvPr/>
        </p:nvSpPr>
        <p:spPr bwMode="auto">
          <a:xfrm>
            <a:off x="4494213" y="3427413"/>
            <a:ext cx="60801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smuRTsøab;</a:t>
            </a:r>
          </a:p>
        </p:txBody>
      </p:sp>
      <p:sp>
        <p:nvSpPr>
          <p:cNvPr id="78889" name="Rectangle 195"/>
          <p:cNvSpPr>
            <a:spLocks noChangeArrowheads="1"/>
          </p:cNvSpPr>
          <p:nvPr/>
        </p:nvSpPr>
        <p:spPr bwMode="auto">
          <a:xfrm>
            <a:off x="4313238" y="2695575"/>
            <a:ext cx="14097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90" name="Rectangle 196"/>
          <p:cNvSpPr>
            <a:spLocks noChangeArrowheads="1"/>
          </p:cNvSpPr>
          <p:nvPr/>
        </p:nvSpPr>
        <p:spPr bwMode="auto">
          <a:xfrm>
            <a:off x="4559300" y="2586038"/>
            <a:ext cx="787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smuRTkalIeL</a:t>
            </a:r>
          </a:p>
        </p:txBody>
      </p:sp>
      <p:sp>
        <p:nvSpPr>
          <p:cNvPr id="78891" name="Rectangle 197"/>
          <p:cNvSpPr>
            <a:spLocks noChangeArrowheads="1"/>
          </p:cNvSpPr>
          <p:nvPr/>
        </p:nvSpPr>
        <p:spPr bwMode="auto">
          <a:xfrm>
            <a:off x="2303463" y="1165225"/>
            <a:ext cx="13493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900" b="1">
                <a:solidFill>
                  <a:srgbClr val="000000"/>
                </a:solidFill>
                <a:latin typeface="Limon S1" charset="0"/>
              </a:rPr>
              <a:t>smuRTemDIETr:aen </a:t>
            </a:r>
          </a:p>
        </p:txBody>
      </p:sp>
      <p:sp>
        <p:nvSpPr>
          <p:cNvPr id="78892" name="Rectangle 199"/>
          <p:cNvSpPr>
            <a:spLocks noChangeArrowheads="1"/>
          </p:cNvSpPr>
          <p:nvPr/>
        </p:nvSpPr>
        <p:spPr bwMode="auto">
          <a:xfrm>
            <a:off x="2513013" y="1738313"/>
            <a:ext cx="5524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{mhasmuRT}</a:t>
            </a:r>
          </a:p>
        </p:txBody>
      </p:sp>
      <p:sp>
        <p:nvSpPr>
          <p:cNvPr id="78893" name="Freeform 200"/>
          <p:cNvSpPr>
            <a:spLocks/>
          </p:cNvSpPr>
          <p:nvPr/>
        </p:nvSpPr>
        <p:spPr bwMode="auto">
          <a:xfrm>
            <a:off x="4271963" y="2625725"/>
            <a:ext cx="125412" cy="180975"/>
          </a:xfrm>
          <a:custGeom>
            <a:avLst/>
            <a:gdLst>
              <a:gd name="T0" fmla="*/ 35 w 79"/>
              <a:gd name="T1" fmla="*/ 114 h 114"/>
              <a:gd name="T2" fmla="*/ 17 w 79"/>
              <a:gd name="T3" fmla="*/ 88 h 114"/>
              <a:gd name="T4" fmla="*/ 0 w 79"/>
              <a:gd name="T5" fmla="*/ 44 h 114"/>
              <a:gd name="T6" fmla="*/ 8 w 79"/>
              <a:gd name="T7" fmla="*/ 26 h 114"/>
              <a:gd name="T8" fmla="*/ 17 w 79"/>
              <a:gd name="T9" fmla="*/ 9 h 114"/>
              <a:gd name="T10" fmla="*/ 35 w 79"/>
              <a:gd name="T11" fmla="*/ 0 h 114"/>
              <a:gd name="T12" fmla="*/ 52 w 79"/>
              <a:gd name="T13" fmla="*/ 9 h 114"/>
              <a:gd name="T14" fmla="*/ 70 w 79"/>
              <a:gd name="T15" fmla="*/ 18 h 114"/>
              <a:gd name="T16" fmla="*/ 79 w 79"/>
              <a:gd name="T17" fmla="*/ 44 h 114"/>
              <a:gd name="T18" fmla="*/ 79 w 79"/>
              <a:gd name="T19" fmla="*/ 61 h 114"/>
              <a:gd name="T20" fmla="*/ 70 w 79"/>
              <a:gd name="T21" fmla="*/ 79 h 114"/>
              <a:gd name="T22" fmla="*/ 52 w 79"/>
              <a:gd name="T23" fmla="*/ 105 h 114"/>
              <a:gd name="T24" fmla="*/ 44 w 79"/>
              <a:gd name="T25" fmla="*/ 114 h 114"/>
              <a:gd name="T26" fmla="*/ 35 w 79"/>
              <a:gd name="T27" fmla="*/ 114 h 1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9"/>
              <a:gd name="T43" fmla="*/ 0 h 114"/>
              <a:gd name="T44" fmla="*/ 79 w 79"/>
              <a:gd name="T45" fmla="*/ 114 h 11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9" h="114">
                <a:moveTo>
                  <a:pt x="35" y="114"/>
                </a:moveTo>
                <a:lnTo>
                  <a:pt x="17" y="88"/>
                </a:lnTo>
                <a:lnTo>
                  <a:pt x="0" y="44"/>
                </a:lnTo>
                <a:lnTo>
                  <a:pt x="8" y="26"/>
                </a:lnTo>
                <a:lnTo>
                  <a:pt x="17" y="9"/>
                </a:lnTo>
                <a:lnTo>
                  <a:pt x="35" y="0"/>
                </a:lnTo>
                <a:lnTo>
                  <a:pt x="52" y="9"/>
                </a:lnTo>
                <a:lnTo>
                  <a:pt x="70" y="18"/>
                </a:lnTo>
                <a:lnTo>
                  <a:pt x="79" y="44"/>
                </a:lnTo>
                <a:lnTo>
                  <a:pt x="79" y="61"/>
                </a:lnTo>
                <a:lnTo>
                  <a:pt x="70" y="79"/>
                </a:lnTo>
                <a:lnTo>
                  <a:pt x="52" y="105"/>
                </a:lnTo>
                <a:lnTo>
                  <a:pt x="44" y="114"/>
                </a:lnTo>
                <a:lnTo>
                  <a:pt x="35" y="114"/>
                </a:lnTo>
                <a:close/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94" name="Rectangle 201"/>
          <p:cNvSpPr>
            <a:spLocks noChangeArrowheads="1"/>
          </p:cNvSpPr>
          <p:nvPr/>
        </p:nvSpPr>
        <p:spPr bwMode="auto">
          <a:xfrm>
            <a:off x="3370263" y="2174875"/>
            <a:ext cx="3524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900" b="1">
                <a:solidFill>
                  <a:srgbClr val="000000"/>
                </a:solidFill>
                <a:latin typeface="Limon S1" charset="0"/>
              </a:rPr>
              <a:t>TwkdI</a:t>
            </a:r>
          </a:p>
        </p:txBody>
      </p:sp>
      <p:sp>
        <p:nvSpPr>
          <p:cNvPr id="78895" name="Rectangle 202"/>
          <p:cNvSpPr>
            <a:spLocks noChangeArrowheads="1"/>
          </p:cNvSpPr>
          <p:nvPr/>
        </p:nvSpPr>
        <p:spPr bwMode="auto">
          <a:xfrm>
            <a:off x="3408363" y="2492375"/>
            <a:ext cx="250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900" b="1">
                <a:solidFill>
                  <a:srgbClr val="000000"/>
                </a:solidFill>
                <a:latin typeface="Limon S1" charset="0"/>
              </a:rPr>
              <a:t>én </a:t>
            </a:r>
          </a:p>
        </p:txBody>
      </p:sp>
      <p:sp>
        <p:nvSpPr>
          <p:cNvPr id="78896" name="Rectangle 203"/>
          <p:cNvSpPr>
            <a:spLocks noChangeArrowheads="1"/>
          </p:cNvSpPr>
          <p:nvPr/>
        </p:nvSpPr>
        <p:spPr bwMode="auto">
          <a:xfrm>
            <a:off x="3322638" y="2714625"/>
            <a:ext cx="355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900" b="1">
                <a:solidFill>
                  <a:srgbClr val="000000"/>
                </a:solidFill>
                <a:latin typeface="Limon S1" charset="0"/>
              </a:rPr>
              <a:t>Rsuk</a:t>
            </a:r>
          </a:p>
        </p:txBody>
      </p:sp>
      <p:sp>
        <p:nvSpPr>
          <p:cNvPr id="78897" name="Rectangle 204"/>
          <p:cNvSpPr>
            <a:spLocks noChangeArrowheads="1"/>
          </p:cNvSpPr>
          <p:nvPr/>
        </p:nvSpPr>
        <p:spPr bwMode="auto">
          <a:xfrm>
            <a:off x="3179763" y="3022600"/>
            <a:ext cx="5588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900" b="1">
                <a:solidFill>
                  <a:srgbClr val="000000"/>
                </a:solidFill>
                <a:latin typeface="Limon S1" charset="0"/>
              </a:rPr>
              <a:t>kaNan</a:t>
            </a:r>
          </a:p>
        </p:txBody>
      </p:sp>
      <p:sp>
        <p:nvSpPr>
          <p:cNvPr id="78898" name="Freeform 205"/>
          <p:cNvSpPr>
            <a:spLocks/>
          </p:cNvSpPr>
          <p:nvPr/>
        </p:nvSpPr>
        <p:spPr bwMode="auto">
          <a:xfrm>
            <a:off x="2735263" y="3651250"/>
            <a:ext cx="209550" cy="2273300"/>
          </a:xfrm>
          <a:custGeom>
            <a:avLst/>
            <a:gdLst>
              <a:gd name="T0" fmla="*/ 0 w 132"/>
              <a:gd name="T1" fmla="*/ 1432 h 1432"/>
              <a:gd name="T2" fmla="*/ 9 w 132"/>
              <a:gd name="T3" fmla="*/ 1397 h 1432"/>
              <a:gd name="T4" fmla="*/ 18 w 132"/>
              <a:gd name="T5" fmla="*/ 1336 h 1432"/>
              <a:gd name="T6" fmla="*/ 18 w 132"/>
              <a:gd name="T7" fmla="*/ 1319 h 1432"/>
              <a:gd name="T8" fmla="*/ 27 w 132"/>
              <a:gd name="T9" fmla="*/ 1275 h 1432"/>
              <a:gd name="T10" fmla="*/ 27 w 132"/>
              <a:gd name="T11" fmla="*/ 1231 h 1432"/>
              <a:gd name="T12" fmla="*/ 27 w 132"/>
              <a:gd name="T13" fmla="*/ 1188 h 1432"/>
              <a:gd name="T14" fmla="*/ 27 w 132"/>
              <a:gd name="T15" fmla="*/ 1144 h 1432"/>
              <a:gd name="T16" fmla="*/ 27 w 132"/>
              <a:gd name="T17" fmla="*/ 1100 h 1432"/>
              <a:gd name="T18" fmla="*/ 35 w 132"/>
              <a:gd name="T19" fmla="*/ 1065 h 1432"/>
              <a:gd name="T20" fmla="*/ 44 w 132"/>
              <a:gd name="T21" fmla="*/ 1030 h 1432"/>
              <a:gd name="T22" fmla="*/ 53 w 132"/>
              <a:gd name="T23" fmla="*/ 995 h 1432"/>
              <a:gd name="T24" fmla="*/ 71 w 132"/>
              <a:gd name="T25" fmla="*/ 969 h 1432"/>
              <a:gd name="T26" fmla="*/ 79 w 132"/>
              <a:gd name="T27" fmla="*/ 934 h 1432"/>
              <a:gd name="T28" fmla="*/ 88 w 132"/>
              <a:gd name="T29" fmla="*/ 899 h 1432"/>
              <a:gd name="T30" fmla="*/ 88 w 132"/>
              <a:gd name="T31" fmla="*/ 856 h 1432"/>
              <a:gd name="T32" fmla="*/ 97 w 132"/>
              <a:gd name="T33" fmla="*/ 812 h 1432"/>
              <a:gd name="T34" fmla="*/ 97 w 132"/>
              <a:gd name="T35" fmla="*/ 769 h 1432"/>
              <a:gd name="T36" fmla="*/ 106 w 132"/>
              <a:gd name="T37" fmla="*/ 734 h 1432"/>
              <a:gd name="T38" fmla="*/ 106 w 132"/>
              <a:gd name="T39" fmla="*/ 690 h 1432"/>
              <a:gd name="T40" fmla="*/ 115 w 132"/>
              <a:gd name="T41" fmla="*/ 655 h 1432"/>
              <a:gd name="T42" fmla="*/ 115 w 132"/>
              <a:gd name="T43" fmla="*/ 611 h 1432"/>
              <a:gd name="T44" fmla="*/ 123 w 132"/>
              <a:gd name="T45" fmla="*/ 576 h 1432"/>
              <a:gd name="T46" fmla="*/ 115 w 132"/>
              <a:gd name="T47" fmla="*/ 533 h 1432"/>
              <a:gd name="T48" fmla="*/ 115 w 132"/>
              <a:gd name="T49" fmla="*/ 498 h 1432"/>
              <a:gd name="T50" fmla="*/ 115 w 132"/>
              <a:gd name="T51" fmla="*/ 454 h 1432"/>
              <a:gd name="T52" fmla="*/ 115 w 132"/>
              <a:gd name="T53" fmla="*/ 411 h 1432"/>
              <a:gd name="T54" fmla="*/ 115 w 132"/>
              <a:gd name="T55" fmla="*/ 367 h 1432"/>
              <a:gd name="T56" fmla="*/ 123 w 132"/>
              <a:gd name="T57" fmla="*/ 323 h 1432"/>
              <a:gd name="T58" fmla="*/ 123 w 132"/>
              <a:gd name="T59" fmla="*/ 280 h 1432"/>
              <a:gd name="T60" fmla="*/ 132 w 132"/>
              <a:gd name="T61" fmla="*/ 245 h 1432"/>
              <a:gd name="T62" fmla="*/ 123 w 132"/>
              <a:gd name="T63" fmla="*/ 201 h 1432"/>
              <a:gd name="T64" fmla="*/ 123 w 132"/>
              <a:gd name="T65" fmla="*/ 166 h 1432"/>
              <a:gd name="T66" fmla="*/ 115 w 132"/>
              <a:gd name="T67" fmla="*/ 122 h 1432"/>
              <a:gd name="T68" fmla="*/ 115 w 132"/>
              <a:gd name="T69" fmla="*/ 88 h 1432"/>
              <a:gd name="T70" fmla="*/ 97 w 132"/>
              <a:gd name="T71" fmla="*/ 53 h 1432"/>
              <a:gd name="T72" fmla="*/ 88 w 132"/>
              <a:gd name="T73" fmla="*/ 26 h 1432"/>
              <a:gd name="T74" fmla="*/ 71 w 132"/>
              <a:gd name="T75" fmla="*/ 0 h 1432"/>
              <a:gd name="T76" fmla="*/ 71 w 132"/>
              <a:gd name="T77" fmla="*/ 0 h 143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32"/>
              <a:gd name="T118" fmla="*/ 0 h 1432"/>
              <a:gd name="T119" fmla="*/ 132 w 132"/>
              <a:gd name="T120" fmla="*/ 1432 h 1432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32" h="1432">
                <a:moveTo>
                  <a:pt x="0" y="1432"/>
                </a:moveTo>
                <a:lnTo>
                  <a:pt x="9" y="1397"/>
                </a:lnTo>
                <a:lnTo>
                  <a:pt x="18" y="1336"/>
                </a:lnTo>
                <a:lnTo>
                  <a:pt x="18" y="1319"/>
                </a:lnTo>
                <a:lnTo>
                  <a:pt x="27" y="1275"/>
                </a:lnTo>
                <a:lnTo>
                  <a:pt x="27" y="1231"/>
                </a:lnTo>
                <a:lnTo>
                  <a:pt x="27" y="1188"/>
                </a:lnTo>
                <a:lnTo>
                  <a:pt x="27" y="1144"/>
                </a:lnTo>
                <a:lnTo>
                  <a:pt x="27" y="1100"/>
                </a:lnTo>
                <a:lnTo>
                  <a:pt x="35" y="1065"/>
                </a:lnTo>
                <a:lnTo>
                  <a:pt x="44" y="1030"/>
                </a:lnTo>
                <a:lnTo>
                  <a:pt x="53" y="995"/>
                </a:lnTo>
                <a:lnTo>
                  <a:pt x="71" y="969"/>
                </a:lnTo>
                <a:lnTo>
                  <a:pt x="79" y="934"/>
                </a:lnTo>
                <a:lnTo>
                  <a:pt x="88" y="899"/>
                </a:lnTo>
                <a:lnTo>
                  <a:pt x="88" y="856"/>
                </a:lnTo>
                <a:lnTo>
                  <a:pt x="97" y="812"/>
                </a:lnTo>
                <a:lnTo>
                  <a:pt x="97" y="769"/>
                </a:lnTo>
                <a:lnTo>
                  <a:pt x="106" y="734"/>
                </a:lnTo>
                <a:lnTo>
                  <a:pt x="106" y="690"/>
                </a:lnTo>
                <a:lnTo>
                  <a:pt x="115" y="655"/>
                </a:lnTo>
                <a:lnTo>
                  <a:pt x="115" y="611"/>
                </a:lnTo>
                <a:lnTo>
                  <a:pt x="123" y="576"/>
                </a:lnTo>
                <a:lnTo>
                  <a:pt x="115" y="533"/>
                </a:lnTo>
                <a:lnTo>
                  <a:pt x="115" y="498"/>
                </a:lnTo>
                <a:lnTo>
                  <a:pt x="115" y="454"/>
                </a:lnTo>
                <a:lnTo>
                  <a:pt x="115" y="411"/>
                </a:lnTo>
                <a:lnTo>
                  <a:pt x="115" y="367"/>
                </a:lnTo>
                <a:lnTo>
                  <a:pt x="123" y="323"/>
                </a:lnTo>
                <a:lnTo>
                  <a:pt x="123" y="280"/>
                </a:lnTo>
                <a:lnTo>
                  <a:pt x="132" y="245"/>
                </a:lnTo>
                <a:lnTo>
                  <a:pt x="123" y="201"/>
                </a:lnTo>
                <a:lnTo>
                  <a:pt x="123" y="166"/>
                </a:lnTo>
                <a:lnTo>
                  <a:pt x="115" y="122"/>
                </a:lnTo>
                <a:lnTo>
                  <a:pt x="115" y="88"/>
                </a:lnTo>
                <a:lnTo>
                  <a:pt x="97" y="53"/>
                </a:lnTo>
                <a:lnTo>
                  <a:pt x="88" y="26"/>
                </a:lnTo>
                <a:lnTo>
                  <a:pt x="71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99" name="Freeform 206"/>
          <p:cNvSpPr>
            <a:spLocks/>
          </p:cNvSpPr>
          <p:nvPr/>
        </p:nvSpPr>
        <p:spPr bwMode="auto">
          <a:xfrm>
            <a:off x="2930525" y="3665538"/>
            <a:ext cx="139700" cy="277812"/>
          </a:xfrm>
          <a:custGeom>
            <a:avLst/>
            <a:gdLst>
              <a:gd name="T0" fmla="*/ 0 w 88"/>
              <a:gd name="T1" fmla="*/ 175 h 175"/>
              <a:gd name="T2" fmla="*/ 18 w 88"/>
              <a:gd name="T3" fmla="*/ 148 h 175"/>
              <a:gd name="T4" fmla="*/ 44 w 88"/>
              <a:gd name="T5" fmla="*/ 105 h 175"/>
              <a:gd name="T6" fmla="*/ 53 w 88"/>
              <a:gd name="T7" fmla="*/ 96 h 175"/>
              <a:gd name="T8" fmla="*/ 62 w 88"/>
              <a:gd name="T9" fmla="*/ 79 h 175"/>
              <a:gd name="T10" fmla="*/ 80 w 88"/>
              <a:gd name="T11" fmla="*/ 35 h 175"/>
              <a:gd name="T12" fmla="*/ 88 w 88"/>
              <a:gd name="T13" fmla="*/ 0 h 175"/>
              <a:gd name="T14" fmla="*/ 88 w 88"/>
              <a:gd name="T15" fmla="*/ 0 h 17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8"/>
              <a:gd name="T25" fmla="*/ 0 h 175"/>
              <a:gd name="T26" fmla="*/ 88 w 88"/>
              <a:gd name="T27" fmla="*/ 175 h 17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8" h="175">
                <a:moveTo>
                  <a:pt x="0" y="175"/>
                </a:moveTo>
                <a:lnTo>
                  <a:pt x="18" y="148"/>
                </a:lnTo>
                <a:lnTo>
                  <a:pt x="44" y="105"/>
                </a:lnTo>
                <a:lnTo>
                  <a:pt x="53" y="96"/>
                </a:lnTo>
                <a:lnTo>
                  <a:pt x="62" y="79"/>
                </a:lnTo>
                <a:lnTo>
                  <a:pt x="80" y="35"/>
                </a:lnTo>
                <a:lnTo>
                  <a:pt x="88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00" name="Freeform 207"/>
          <p:cNvSpPr>
            <a:spLocks/>
          </p:cNvSpPr>
          <p:nvPr/>
        </p:nvSpPr>
        <p:spPr bwMode="auto">
          <a:xfrm>
            <a:off x="2944813" y="3651250"/>
            <a:ext cx="28575" cy="180975"/>
          </a:xfrm>
          <a:custGeom>
            <a:avLst/>
            <a:gdLst>
              <a:gd name="T0" fmla="*/ 0 w 18"/>
              <a:gd name="T1" fmla="*/ 114 h 114"/>
              <a:gd name="T2" fmla="*/ 9 w 18"/>
              <a:gd name="T3" fmla="*/ 88 h 114"/>
              <a:gd name="T4" fmla="*/ 18 w 18"/>
              <a:gd name="T5" fmla="*/ 26 h 114"/>
              <a:gd name="T6" fmla="*/ 18 w 18"/>
              <a:gd name="T7" fmla="*/ 0 h 114"/>
              <a:gd name="T8" fmla="*/ 18 w 18"/>
              <a:gd name="T9" fmla="*/ 0 h 1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14"/>
              <a:gd name="T17" fmla="*/ 18 w 18"/>
              <a:gd name="T18" fmla="*/ 114 h 1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14">
                <a:moveTo>
                  <a:pt x="0" y="114"/>
                </a:moveTo>
                <a:lnTo>
                  <a:pt x="9" y="88"/>
                </a:lnTo>
                <a:lnTo>
                  <a:pt x="18" y="26"/>
                </a:lnTo>
                <a:lnTo>
                  <a:pt x="18" y="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901" name="Rectangle 208"/>
          <p:cNvSpPr>
            <a:spLocks noChangeArrowheads="1"/>
          </p:cNvSpPr>
          <p:nvPr/>
        </p:nvSpPr>
        <p:spPr bwMode="auto">
          <a:xfrm>
            <a:off x="5262563" y="1503363"/>
            <a:ext cx="1143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000000"/>
                </a:solidFill>
                <a:latin typeface="Limon S1" charset="0"/>
              </a:rPr>
              <a:t>T </a:t>
            </a:r>
          </a:p>
        </p:txBody>
      </p:sp>
      <p:sp>
        <p:nvSpPr>
          <p:cNvPr id="78902" name="Rectangle 210"/>
          <p:cNvSpPr>
            <a:spLocks noChangeArrowheads="1"/>
          </p:cNvSpPr>
          <p:nvPr/>
        </p:nvSpPr>
        <p:spPr bwMode="auto">
          <a:xfrm>
            <a:off x="5402263" y="1668463"/>
            <a:ext cx="809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000000"/>
                </a:solidFill>
                <a:latin typeface="Limon S1" charset="0"/>
              </a:rPr>
              <a:t>e </a:t>
            </a:r>
          </a:p>
        </p:txBody>
      </p:sp>
      <p:sp>
        <p:nvSpPr>
          <p:cNvPr id="78903" name="Rectangle 212"/>
          <p:cNvSpPr>
            <a:spLocks noChangeArrowheads="1"/>
          </p:cNvSpPr>
          <p:nvPr/>
        </p:nvSpPr>
        <p:spPr bwMode="auto">
          <a:xfrm>
            <a:off x="5570538" y="1835150"/>
            <a:ext cx="730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000000"/>
                </a:solidFill>
                <a:latin typeface="Limon S1" charset="0"/>
              </a:rPr>
              <a:t>nø</a:t>
            </a:r>
          </a:p>
        </p:txBody>
      </p:sp>
      <p:sp>
        <p:nvSpPr>
          <p:cNvPr id="78904" name="Rectangle 214"/>
          <p:cNvSpPr>
            <a:spLocks noChangeArrowheads="1"/>
          </p:cNvSpPr>
          <p:nvPr/>
        </p:nvSpPr>
        <p:spPr bwMode="auto">
          <a:xfrm>
            <a:off x="5708650" y="2001838"/>
            <a:ext cx="809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000000"/>
                </a:solidFill>
                <a:latin typeface="Limon S1" charset="0"/>
              </a:rPr>
              <a:t>e </a:t>
            </a:r>
          </a:p>
        </p:txBody>
      </p:sp>
      <p:sp>
        <p:nvSpPr>
          <p:cNvPr id="78905" name="Rectangle 216"/>
          <p:cNvSpPr>
            <a:spLocks noChangeArrowheads="1"/>
          </p:cNvSpPr>
          <p:nvPr/>
        </p:nvSpPr>
        <p:spPr bwMode="auto">
          <a:xfrm>
            <a:off x="5835650" y="2154238"/>
            <a:ext cx="9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000000"/>
                </a:solidFill>
                <a:latin typeface="Limon S1" charset="0"/>
              </a:rPr>
              <a:t>G</a:t>
            </a:r>
            <a:r>
              <a:rPr lang="ja-JP" altLang="en-US" sz="19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900" b="1">
                <a:solidFill>
                  <a:srgbClr val="000000"/>
                </a:solidFill>
                <a:latin typeface="Limon S1" charset="0"/>
              </a:rPr>
              <a:t>Í</a:t>
            </a:r>
          </a:p>
        </p:txBody>
      </p:sp>
      <p:sp>
        <p:nvSpPr>
          <p:cNvPr id="78906" name="Rectangle 217"/>
          <p:cNvSpPr>
            <a:spLocks noChangeArrowheads="1"/>
          </p:cNvSpPr>
          <p:nvPr/>
        </p:nvSpPr>
        <p:spPr bwMode="auto">
          <a:xfrm>
            <a:off x="5949950" y="2257425"/>
            <a:ext cx="825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000000"/>
                </a:solidFill>
                <a:latin typeface="Limon S1" charset="0"/>
              </a:rPr>
              <a:t>R </a:t>
            </a:r>
          </a:p>
        </p:txBody>
      </p:sp>
      <p:sp>
        <p:nvSpPr>
          <p:cNvPr id="78907" name="Rectangle 218"/>
          <p:cNvSpPr>
            <a:spLocks noChangeArrowheads="1"/>
          </p:cNvSpPr>
          <p:nvPr/>
        </p:nvSpPr>
        <p:spPr bwMode="auto">
          <a:xfrm>
            <a:off x="6086475" y="2403475"/>
            <a:ext cx="1031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000000"/>
                </a:solidFill>
                <a:latin typeface="Limon S1" charset="0"/>
              </a:rPr>
              <a:t>) </a:t>
            </a:r>
          </a:p>
        </p:txBody>
      </p:sp>
      <p:sp>
        <p:nvSpPr>
          <p:cNvPr id="78908" name="Rectangle 219"/>
          <p:cNvSpPr>
            <a:spLocks noChangeArrowheads="1"/>
          </p:cNvSpPr>
          <p:nvPr/>
        </p:nvSpPr>
        <p:spPr bwMode="auto">
          <a:xfrm>
            <a:off x="6226175" y="2495550"/>
            <a:ext cx="777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000000"/>
                </a:solidFill>
                <a:latin typeface="Limon S1" charset="0"/>
              </a:rPr>
              <a:t>a </a:t>
            </a:r>
          </a:p>
        </p:txBody>
      </p:sp>
      <p:sp>
        <p:nvSpPr>
          <p:cNvPr id="78909" name="Rectangle 221"/>
          <p:cNvSpPr>
            <a:spLocks noChangeArrowheads="1"/>
          </p:cNvSpPr>
          <p:nvPr/>
        </p:nvSpPr>
        <p:spPr bwMode="auto">
          <a:xfrm>
            <a:off x="6281738" y="2652713"/>
            <a:ext cx="793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900" b="1">
                <a:solidFill>
                  <a:srgbClr val="000000"/>
                </a:solidFill>
                <a:latin typeface="Limon S1" charset="0"/>
              </a:rPr>
              <a:t>t</a:t>
            </a:r>
          </a:p>
        </p:txBody>
      </p:sp>
      <p:sp>
        <p:nvSpPr>
          <p:cNvPr id="78910" name="Rectangle 223"/>
          <p:cNvSpPr>
            <a:spLocks noChangeArrowheads="1"/>
          </p:cNvSpPr>
          <p:nvPr/>
        </p:nvSpPr>
        <p:spPr bwMode="auto">
          <a:xfrm>
            <a:off x="2757488" y="4675188"/>
            <a:ext cx="1222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nI </a:t>
            </a:r>
          </a:p>
        </p:txBody>
      </p:sp>
      <p:sp>
        <p:nvSpPr>
          <p:cNvPr id="78911" name="Rectangle 224"/>
          <p:cNvSpPr>
            <a:spLocks noChangeArrowheads="1"/>
          </p:cNvSpPr>
          <p:nvPr/>
        </p:nvSpPr>
        <p:spPr bwMode="auto">
          <a:xfrm>
            <a:off x="2889250" y="4773613"/>
            <a:ext cx="98425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 b="1" i="1">
                <a:solidFill>
                  <a:srgbClr val="000000"/>
                </a:solidFill>
                <a:latin typeface="Helvetica" charset="0"/>
              </a:rPr>
              <a:t>l</a:t>
            </a:r>
            <a:endParaRPr lang="en-US"/>
          </a:p>
        </p:txBody>
      </p:sp>
      <p:sp>
        <p:nvSpPr>
          <p:cNvPr id="78912" name="Rectangle 225"/>
          <p:cNvSpPr>
            <a:spLocks noChangeArrowheads="1"/>
          </p:cNvSpPr>
          <p:nvPr/>
        </p:nvSpPr>
        <p:spPr bwMode="auto">
          <a:xfrm>
            <a:off x="2917825" y="4953000"/>
            <a:ext cx="1603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Limon S1" charset="0"/>
              </a:rPr>
              <a:t>l </a:t>
            </a:r>
          </a:p>
        </p:txBody>
      </p:sp>
      <p:sp>
        <p:nvSpPr>
          <p:cNvPr id="78913" name="Rectangle 4"/>
          <p:cNvSpPr>
            <a:spLocks noChangeArrowheads="1"/>
          </p:cNvSpPr>
          <p:nvPr/>
        </p:nvSpPr>
        <p:spPr bwMode="auto">
          <a:xfrm>
            <a:off x="1905000" y="685800"/>
            <a:ext cx="6629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14" name="Line 5"/>
          <p:cNvSpPr>
            <a:spLocks noChangeShapeType="1"/>
          </p:cNvSpPr>
          <p:nvPr/>
        </p:nvSpPr>
        <p:spPr bwMode="auto">
          <a:xfrm flipH="1" flipV="1">
            <a:off x="5486400" y="838200"/>
            <a:ext cx="5334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15" name="Rectangle 6"/>
          <p:cNvSpPr>
            <a:spLocks noChangeArrowheads="1"/>
          </p:cNvSpPr>
          <p:nvPr/>
        </p:nvSpPr>
        <p:spPr bwMode="auto">
          <a:xfrm>
            <a:off x="2063750" y="711200"/>
            <a:ext cx="6350000" cy="5359400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16" name="Rectangle 7"/>
          <p:cNvSpPr>
            <a:spLocks noChangeArrowheads="1"/>
          </p:cNvSpPr>
          <p:nvPr/>
        </p:nvSpPr>
        <p:spPr bwMode="auto">
          <a:xfrm>
            <a:off x="2881313" y="5502275"/>
            <a:ext cx="29527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>
                <a:solidFill>
                  <a:schemeClr val="bg2"/>
                </a:solidFill>
                <a:latin typeface="Limon R1" charset="0"/>
              </a:rPr>
              <a:t>dMNak;kalén skmµPaB</a:t>
            </a:r>
          </a:p>
        </p:txBody>
      </p:sp>
      <p:sp>
        <p:nvSpPr>
          <p:cNvPr id="476168" name="Rectangle 8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025900" y="2019300"/>
            <a:ext cx="2522538" cy="1617663"/>
            <a:chOff x="2536" y="1272"/>
            <a:chExt cx="1589" cy="1019"/>
          </a:xfrm>
        </p:grpSpPr>
        <p:sp>
          <p:nvSpPr>
            <p:cNvPr id="476171" name="Line 11"/>
            <p:cNvSpPr>
              <a:spLocks noChangeShapeType="1"/>
            </p:cNvSpPr>
            <p:nvPr/>
          </p:nvSpPr>
          <p:spPr bwMode="auto">
            <a:xfrm flipH="1" flipV="1">
              <a:off x="3507" y="1843"/>
              <a:ext cx="618" cy="448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76172" name="Freeform 12"/>
            <p:cNvSpPr>
              <a:spLocks/>
            </p:cNvSpPr>
            <p:nvPr/>
          </p:nvSpPr>
          <p:spPr bwMode="auto">
            <a:xfrm>
              <a:off x="2536" y="1272"/>
              <a:ext cx="1480" cy="656"/>
            </a:xfrm>
            <a:custGeom>
              <a:avLst/>
              <a:gdLst/>
              <a:ahLst/>
              <a:cxnLst>
                <a:cxn ang="0">
                  <a:pos x="1480" y="656"/>
                </a:cxn>
                <a:cxn ang="0">
                  <a:pos x="1344" y="544"/>
                </a:cxn>
                <a:cxn ang="0">
                  <a:pos x="1320" y="520"/>
                </a:cxn>
                <a:cxn ang="0">
                  <a:pos x="1296" y="504"/>
                </a:cxn>
                <a:cxn ang="0">
                  <a:pos x="1200" y="416"/>
                </a:cxn>
                <a:cxn ang="0">
                  <a:pos x="1048" y="248"/>
                </a:cxn>
                <a:cxn ang="0">
                  <a:pos x="984" y="176"/>
                </a:cxn>
                <a:cxn ang="0">
                  <a:pos x="944" y="128"/>
                </a:cxn>
                <a:cxn ang="0">
                  <a:pos x="904" y="80"/>
                </a:cxn>
                <a:cxn ang="0">
                  <a:pos x="624" y="0"/>
                </a:cxn>
                <a:cxn ang="0">
                  <a:pos x="368" y="8"/>
                </a:cxn>
                <a:cxn ang="0">
                  <a:pos x="296" y="32"/>
                </a:cxn>
                <a:cxn ang="0">
                  <a:pos x="80" y="312"/>
                </a:cxn>
                <a:cxn ang="0">
                  <a:pos x="48" y="536"/>
                </a:cxn>
                <a:cxn ang="0">
                  <a:pos x="16" y="584"/>
                </a:cxn>
                <a:cxn ang="0">
                  <a:pos x="0" y="608"/>
                </a:cxn>
              </a:cxnLst>
              <a:rect l="0" t="0" r="r" b="b"/>
              <a:pathLst>
                <a:path w="1480" h="656">
                  <a:moveTo>
                    <a:pt x="1480" y="656"/>
                  </a:moveTo>
                  <a:cubicBezTo>
                    <a:pt x="1455" y="619"/>
                    <a:pt x="1384" y="557"/>
                    <a:pt x="1344" y="544"/>
                  </a:cubicBezTo>
                  <a:cubicBezTo>
                    <a:pt x="1336" y="536"/>
                    <a:pt x="1328" y="527"/>
                    <a:pt x="1320" y="520"/>
                  </a:cubicBezTo>
                  <a:cubicBezTo>
                    <a:pt x="1312" y="513"/>
                    <a:pt x="1303" y="510"/>
                    <a:pt x="1296" y="504"/>
                  </a:cubicBezTo>
                  <a:cubicBezTo>
                    <a:pt x="1261" y="473"/>
                    <a:pt x="1237" y="440"/>
                    <a:pt x="1200" y="416"/>
                  </a:cubicBezTo>
                  <a:cubicBezTo>
                    <a:pt x="1157" y="352"/>
                    <a:pt x="1096" y="305"/>
                    <a:pt x="1048" y="248"/>
                  </a:cubicBezTo>
                  <a:cubicBezTo>
                    <a:pt x="1027" y="223"/>
                    <a:pt x="984" y="176"/>
                    <a:pt x="984" y="176"/>
                  </a:cubicBezTo>
                  <a:cubicBezTo>
                    <a:pt x="968" y="130"/>
                    <a:pt x="987" y="171"/>
                    <a:pt x="944" y="128"/>
                  </a:cubicBezTo>
                  <a:cubicBezTo>
                    <a:pt x="908" y="92"/>
                    <a:pt x="949" y="112"/>
                    <a:pt x="904" y="80"/>
                  </a:cubicBezTo>
                  <a:cubicBezTo>
                    <a:pt x="814" y="15"/>
                    <a:pt x="733" y="7"/>
                    <a:pt x="624" y="0"/>
                  </a:cubicBezTo>
                  <a:cubicBezTo>
                    <a:pt x="538" y="2"/>
                    <a:pt x="453" y="1"/>
                    <a:pt x="368" y="8"/>
                  </a:cubicBezTo>
                  <a:cubicBezTo>
                    <a:pt x="342" y="9"/>
                    <a:pt x="296" y="32"/>
                    <a:pt x="296" y="32"/>
                  </a:cubicBezTo>
                  <a:cubicBezTo>
                    <a:pt x="182" y="122"/>
                    <a:pt x="109" y="162"/>
                    <a:pt x="80" y="312"/>
                  </a:cubicBezTo>
                  <a:cubicBezTo>
                    <a:pt x="76" y="362"/>
                    <a:pt x="82" y="483"/>
                    <a:pt x="48" y="536"/>
                  </a:cubicBezTo>
                  <a:cubicBezTo>
                    <a:pt x="37" y="552"/>
                    <a:pt x="26" y="568"/>
                    <a:pt x="16" y="584"/>
                  </a:cubicBezTo>
                  <a:cubicBezTo>
                    <a:pt x="10" y="592"/>
                    <a:pt x="0" y="608"/>
                    <a:pt x="0" y="608"/>
                  </a:cubicBezTo>
                </a:path>
              </a:pathLst>
            </a:custGeom>
            <a:noFill/>
            <a:ln w="57150" cap="flat" cmpd="sng">
              <a:solidFill>
                <a:srgbClr val="D83104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476185" name="Rectangle 25"/>
          <p:cNvSpPr>
            <a:spLocks noChangeArrowheads="1"/>
          </p:cNvSpPr>
          <p:nvPr/>
        </p:nvSpPr>
        <p:spPr bwMode="auto">
          <a:xfrm>
            <a:off x="77470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78920" name="Text Box 26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476194" name="Freeform 34"/>
          <p:cNvSpPr>
            <a:spLocks/>
          </p:cNvSpPr>
          <p:nvPr/>
        </p:nvSpPr>
        <p:spPr bwMode="auto">
          <a:xfrm>
            <a:off x="4178300" y="2171700"/>
            <a:ext cx="2349500" cy="1041400"/>
          </a:xfrm>
          <a:custGeom>
            <a:avLst/>
            <a:gdLst/>
            <a:ahLst/>
            <a:cxnLst>
              <a:cxn ang="0">
                <a:pos x="1480" y="656"/>
              </a:cxn>
              <a:cxn ang="0">
                <a:pos x="1344" y="544"/>
              </a:cxn>
              <a:cxn ang="0">
                <a:pos x="1320" y="520"/>
              </a:cxn>
              <a:cxn ang="0">
                <a:pos x="1296" y="504"/>
              </a:cxn>
              <a:cxn ang="0">
                <a:pos x="1200" y="416"/>
              </a:cxn>
              <a:cxn ang="0">
                <a:pos x="1048" y="248"/>
              </a:cxn>
              <a:cxn ang="0">
                <a:pos x="984" y="176"/>
              </a:cxn>
              <a:cxn ang="0">
                <a:pos x="944" y="128"/>
              </a:cxn>
              <a:cxn ang="0">
                <a:pos x="904" y="80"/>
              </a:cxn>
              <a:cxn ang="0">
                <a:pos x="624" y="0"/>
              </a:cxn>
              <a:cxn ang="0">
                <a:pos x="368" y="8"/>
              </a:cxn>
              <a:cxn ang="0">
                <a:pos x="296" y="32"/>
              </a:cxn>
              <a:cxn ang="0">
                <a:pos x="80" y="312"/>
              </a:cxn>
              <a:cxn ang="0">
                <a:pos x="48" y="536"/>
              </a:cxn>
              <a:cxn ang="0">
                <a:pos x="16" y="584"/>
              </a:cxn>
              <a:cxn ang="0">
                <a:pos x="0" y="608"/>
              </a:cxn>
            </a:cxnLst>
            <a:rect l="0" t="0" r="r" b="b"/>
            <a:pathLst>
              <a:path w="1480" h="656">
                <a:moveTo>
                  <a:pt x="1480" y="656"/>
                </a:moveTo>
                <a:cubicBezTo>
                  <a:pt x="1455" y="619"/>
                  <a:pt x="1384" y="557"/>
                  <a:pt x="1344" y="544"/>
                </a:cubicBezTo>
                <a:cubicBezTo>
                  <a:pt x="1336" y="536"/>
                  <a:pt x="1328" y="527"/>
                  <a:pt x="1320" y="520"/>
                </a:cubicBezTo>
                <a:cubicBezTo>
                  <a:pt x="1312" y="513"/>
                  <a:pt x="1303" y="510"/>
                  <a:pt x="1296" y="504"/>
                </a:cubicBezTo>
                <a:cubicBezTo>
                  <a:pt x="1261" y="473"/>
                  <a:pt x="1237" y="440"/>
                  <a:pt x="1200" y="416"/>
                </a:cubicBezTo>
                <a:cubicBezTo>
                  <a:pt x="1157" y="352"/>
                  <a:pt x="1096" y="305"/>
                  <a:pt x="1048" y="248"/>
                </a:cubicBezTo>
                <a:cubicBezTo>
                  <a:pt x="1027" y="223"/>
                  <a:pt x="984" y="176"/>
                  <a:pt x="984" y="176"/>
                </a:cubicBezTo>
                <a:cubicBezTo>
                  <a:pt x="968" y="130"/>
                  <a:pt x="987" y="171"/>
                  <a:pt x="944" y="128"/>
                </a:cubicBezTo>
                <a:cubicBezTo>
                  <a:pt x="908" y="92"/>
                  <a:pt x="949" y="112"/>
                  <a:pt x="904" y="80"/>
                </a:cubicBezTo>
                <a:cubicBezTo>
                  <a:pt x="814" y="15"/>
                  <a:pt x="733" y="7"/>
                  <a:pt x="624" y="0"/>
                </a:cubicBezTo>
                <a:cubicBezTo>
                  <a:pt x="538" y="2"/>
                  <a:pt x="453" y="1"/>
                  <a:pt x="368" y="8"/>
                </a:cubicBezTo>
                <a:cubicBezTo>
                  <a:pt x="342" y="9"/>
                  <a:pt x="296" y="32"/>
                  <a:pt x="296" y="32"/>
                </a:cubicBezTo>
                <a:cubicBezTo>
                  <a:pt x="182" y="122"/>
                  <a:pt x="109" y="162"/>
                  <a:pt x="80" y="312"/>
                </a:cubicBezTo>
                <a:cubicBezTo>
                  <a:pt x="76" y="362"/>
                  <a:pt x="82" y="483"/>
                  <a:pt x="48" y="536"/>
                </a:cubicBezTo>
                <a:cubicBezTo>
                  <a:pt x="37" y="552"/>
                  <a:pt x="26" y="568"/>
                  <a:pt x="16" y="584"/>
                </a:cubicBezTo>
                <a:cubicBezTo>
                  <a:pt x="10" y="592"/>
                  <a:pt x="0" y="608"/>
                  <a:pt x="0" y="608"/>
                </a:cubicBezTo>
              </a:path>
            </a:pathLst>
          </a:custGeom>
          <a:noFill/>
          <a:ln w="5715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76195" name="Freeform 35"/>
          <p:cNvSpPr>
            <a:spLocks/>
          </p:cNvSpPr>
          <p:nvPr/>
        </p:nvSpPr>
        <p:spPr bwMode="auto">
          <a:xfrm>
            <a:off x="4330700" y="2324100"/>
            <a:ext cx="2349500" cy="1041400"/>
          </a:xfrm>
          <a:custGeom>
            <a:avLst/>
            <a:gdLst/>
            <a:ahLst/>
            <a:cxnLst>
              <a:cxn ang="0">
                <a:pos x="1480" y="656"/>
              </a:cxn>
              <a:cxn ang="0">
                <a:pos x="1344" y="544"/>
              </a:cxn>
              <a:cxn ang="0">
                <a:pos x="1320" y="520"/>
              </a:cxn>
              <a:cxn ang="0">
                <a:pos x="1296" y="504"/>
              </a:cxn>
              <a:cxn ang="0">
                <a:pos x="1200" y="416"/>
              </a:cxn>
              <a:cxn ang="0">
                <a:pos x="1048" y="248"/>
              </a:cxn>
              <a:cxn ang="0">
                <a:pos x="984" y="176"/>
              </a:cxn>
              <a:cxn ang="0">
                <a:pos x="944" y="128"/>
              </a:cxn>
              <a:cxn ang="0">
                <a:pos x="904" y="80"/>
              </a:cxn>
              <a:cxn ang="0">
                <a:pos x="624" y="0"/>
              </a:cxn>
              <a:cxn ang="0">
                <a:pos x="368" y="8"/>
              </a:cxn>
              <a:cxn ang="0">
                <a:pos x="296" y="32"/>
              </a:cxn>
              <a:cxn ang="0">
                <a:pos x="80" y="312"/>
              </a:cxn>
              <a:cxn ang="0">
                <a:pos x="48" y="536"/>
              </a:cxn>
              <a:cxn ang="0">
                <a:pos x="16" y="584"/>
              </a:cxn>
              <a:cxn ang="0">
                <a:pos x="0" y="608"/>
              </a:cxn>
            </a:cxnLst>
            <a:rect l="0" t="0" r="r" b="b"/>
            <a:pathLst>
              <a:path w="1480" h="656">
                <a:moveTo>
                  <a:pt x="1480" y="656"/>
                </a:moveTo>
                <a:cubicBezTo>
                  <a:pt x="1455" y="619"/>
                  <a:pt x="1384" y="557"/>
                  <a:pt x="1344" y="544"/>
                </a:cubicBezTo>
                <a:cubicBezTo>
                  <a:pt x="1336" y="536"/>
                  <a:pt x="1328" y="527"/>
                  <a:pt x="1320" y="520"/>
                </a:cubicBezTo>
                <a:cubicBezTo>
                  <a:pt x="1312" y="513"/>
                  <a:pt x="1303" y="510"/>
                  <a:pt x="1296" y="504"/>
                </a:cubicBezTo>
                <a:cubicBezTo>
                  <a:pt x="1261" y="473"/>
                  <a:pt x="1237" y="440"/>
                  <a:pt x="1200" y="416"/>
                </a:cubicBezTo>
                <a:cubicBezTo>
                  <a:pt x="1157" y="352"/>
                  <a:pt x="1096" y="305"/>
                  <a:pt x="1048" y="248"/>
                </a:cubicBezTo>
                <a:cubicBezTo>
                  <a:pt x="1027" y="223"/>
                  <a:pt x="984" y="176"/>
                  <a:pt x="984" y="176"/>
                </a:cubicBezTo>
                <a:cubicBezTo>
                  <a:pt x="968" y="130"/>
                  <a:pt x="987" y="171"/>
                  <a:pt x="944" y="128"/>
                </a:cubicBezTo>
                <a:cubicBezTo>
                  <a:pt x="908" y="92"/>
                  <a:pt x="949" y="112"/>
                  <a:pt x="904" y="80"/>
                </a:cubicBezTo>
                <a:cubicBezTo>
                  <a:pt x="814" y="15"/>
                  <a:pt x="733" y="7"/>
                  <a:pt x="624" y="0"/>
                </a:cubicBezTo>
                <a:cubicBezTo>
                  <a:pt x="538" y="2"/>
                  <a:pt x="453" y="1"/>
                  <a:pt x="368" y="8"/>
                </a:cubicBezTo>
                <a:cubicBezTo>
                  <a:pt x="342" y="9"/>
                  <a:pt x="296" y="32"/>
                  <a:pt x="296" y="32"/>
                </a:cubicBezTo>
                <a:cubicBezTo>
                  <a:pt x="182" y="122"/>
                  <a:pt x="109" y="162"/>
                  <a:pt x="80" y="312"/>
                </a:cubicBezTo>
                <a:cubicBezTo>
                  <a:pt x="76" y="362"/>
                  <a:pt x="82" y="483"/>
                  <a:pt x="48" y="536"/>
                </a:cubicBezTo>
                <a:cubicBezTo>
                  <a:pt x="37" y="552"/>
                  <a:pt x="26" y="568"/>
                  <a:pt x="16" y="584"/>
                </a:cubicBezTo>
                <a:cubicBezTo>
                  <a:pt x="10" y="592"/>
                  <a:pt x="0" y="608"/>
                  <a:pt x="0" y="608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8923" name="Text Box 114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6276" name="Rectangle 116"/>
          <p:cNvSpPr>
            <a:spLocks noChangeArrowheads="1"/>
          </p:cNvSpPr>
          <p:nvPr/>
        </p:nvSpPr>
        <p:spPr bwMode="auto">
          <a:xfrm>
            <a:off x="3532188" y="1111250"/>
            <a:ext cx="2992437" cy="758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400" b="1">
                <a:solidFill>
                  <a:srgbClr val="F8131B"/>
                </a:solidFill>
                <a:latin typeface="Limon S1" pitchFamily="2" charset="0"/>
                <a:ea typeface="+mn-ea"/>
                <a:cs typeface="+mn-cs"/>
              </a:rPr>
              <a:t>karvilRtLb;TaMgbIelIk</a:t>
            </a:r>
          </a:p>
        </p:txBody>
      </p:sp>
      <p:sp>
        <p:nvSpPr>
          <p:cNvPr id="476277" name="Rectangle 117"/>
          <p:cNvSpPr>
            <a:spLocks noChangeArrowheads="1"/>
          </p:cNvSpPr>
          <p:nvPr/>
        </p:nvSpPr>
        <p:spPr bwMode="auto">
          <a:xfrm>
            <a:off x="8081963" y="65325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78926" name="Text Box 118"/>
          <p:cNvSpPr txBox="1">
            <a:spLocks noChangeArrowheads="1"/>
          </p:cNvSpPr>
          <p:nvPr/>
        </p:nvSpPr>
        <p:spPr bwMode="auto">
          <a:xfrm>
            <a:off x="6680200" y="6194425"/>
            <a:ext cx="2259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37-38</a:t>
            </a:r>
          </a:p>
        </p:txBody>
      </p:sp>
      <p:grpSp>
        <p:nvGrpSpPr>
          <p:cNvPr id="78927" name="Group 135"/>
          <p:cNvGrpSpPr>
            <a:grpSpLocks/>
          </p:cNvGrpSpPr>
          <p:nvPr/>
        </p:nvGrpSpPr>
        <p:grpSpPr bwMode="auto">
          <a:xfrm>
            <a:off x="7943850" y="3384550"/>
            <a:ext cx="1195388" cy="1149350"/>
            <a:chOff x="5004" y="2132"/>
            <a:chExt cx="753" cy="724"/>
          </a:xfrm>
        </p:grpSpPr>
        <p:sp>
          <p:nvSpPr>
            <p:cNvPr id="78928" name="Freeform 136"/>
            <p:cNvSpPr>
              <a:spLocks/>
            </p:cNvSpPr>
            <p:nvPr/>
          </p:nvSpPr>
          <p:spPr bwMode="auto">
            <a:xfrm>
              <a:off x="5514" y="229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29" name="Freeform 137"/>
            <p:cNvSpPr>
              <a:spLocks/>
            </p:cNvSpPr>
            <p:nvPr/>
          </p:nvSpPr>
          <p:spPr bwMode="auto">
            <a:xfrm>
              <a:off x="5514" y="22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30" name="AutoShape 138"/>
            <p:cNvSpPr>
              <a:spLocks noChangeArrowheads="1"/>
            </p:cNvSpPr>
            <p:nvPr/>
          </p:nvSpPr>
          <p:spPr bwMode="auto">
            <a:xfrm>
              <a:off x="5055" y="2172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31" name="Rectangle 139"/>
            <p:cNvSpPr>
              <a:spLocks noChangeArrowheads="1"/>
            </p:cNvSpPr>
            <p:nvPr/>
          </p:nvSpPr>
          <p:spPr bwMode="auto">
            <a:xfrm>
              <a:off x="5054" y="2285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32" name="Line 140"/>
            <p:cNvSpPr>
              <a:spLocks noChangeShapeType="1"/>
            </p:cNvSpPr>
            <p:nvPr/>
          </p:nvSpPr>
          <p:spPr bwMode="auto">
            <a:xfrm>
              <a:off x="5086" y="244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33" name="Line 141"/>
            <p:cNvSpPr>
              <a:spLocks noChangeShapeType="1"/>
            </p:cNvSpPr>
            <p:nvPr/>
          </p:nvSpPr>
          <p:spPr bwMode="auto">
            <a:xfrm>
              <a:off x="5086" y="255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34" name="Line 142"/>
            <p:cNvSpPr>
              <a:spLocks noChangeShapeType="1"/>
            </p:cNvSpPr>
            <p:nvPr/>
          </p:nvSpPr>
          <p:spPr bwMode="auto">
            <a:xfrm>
              <a:off x="5086" y="280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35" name="Line 143"/>
            <p:cNvSpPr>
              <a:spLocks noChangeShapeType="1"/>
            </p:cNvSpPr>
            <p:nvPr/>
          </p:nvSpPr>
          <p:spPr bwMode="auto">
            <a:xfrm>
              <a:off x="5086" y="26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36" name="Rectangle 144"/>
            <p:cNvSpPr>
              <a:spLocks noChangeArrowheads="1"/>
            </p:cNvSpPr>
            <p:nvPr/>
          </p:nvSpPr>
          <p:spPr bwMode="auto">
            <a:xfrm>
              <a:off x="5125" y="2295"/>
              <a:ext cx="289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70 qñaM</a:t>
              </a:r>
            </a:p>
          </p:txBody>
        </p:sp>
        <p:sp>
          <p:nvSpPr>
            <p:cNvPr id="78937" name="Rectangle 145"/>
            <p:cNvSpPr>
              <a:spLocks noChangeArrowheads="1"/>
            </p:cNvSpPr>
            <p:nvPr/>
          </p:nvSpPr>
          <p:spPr bwMode="auto">
            <a:xfrm>
              <a:off x="5023" y="2427"/>
              <a:ext cx="653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Limon S1" charset="0"/>
                </a:rPr>
                <a:t>karvilRtLb;TaMgbIelIk</a:t>
              </a:r>
            </a:p>
          </p:txBody>
        </p:sp>
        <p:sp>
          <p:nvSpPr>
            <p:cNvPr id="78938" name="Rectangle 146"/>
            <p:cNvSpPr>
              <a:spLocks noChangeArrowheads="1"/>
            </p:cNvSpPr>
            <p:nvPr/>
          </p:nvSpPr>
          <p:spPr bwMode="auto">
            <a:xfrm>
              <a:off x="5136" y="2690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8939" name="Rectangle 147"/>
            <p:cNvSpPr>
              <a:spLocks noChangeArrowheads="1"/>
            </p:cNvSpPr>
            <p:nvPr/>
          </p:nvSpPr>
          <p:spPr bwMode="auto">
            <a:xfrm>
              <a:off x="5132" y="2271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40" name="Rectangle 148"/>
            <p:cNvSpPr>
              <a:spLocks noChangeArrowheads="1"/>
            </p:cNvSpPr>
            <p:nvPr/>
          </p:nvSpPr>
          <p:spPr bwMode="auto">
            <a:xfrm>
              <a:off x="5069" y="2270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41" name="Rectangle 149"/>
            <p:cNvSpPr>
              <a:spLocks noChangeArrowheads="1"/>
            </p:cNvSpPr>
            <p:nvPr/>
          </p:nvSpPr>
          <p:spPr bwMode="auto">
            <a:xfrm>
              <a:off x="5026" y="2582"/>
              <a:ext cx="731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8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8942" name="Rectangle 150"/>
            <p:cNvSpPr>
              <a:spLocks noChangeArrowheads="1"/>
            </p:cNvSpPr>
            <p:nvPr/>
          </p:nvSpPr>
          <p:spPr bwMode="auto">
            <a:xfrm>
              <a:off x="5004" y="2132"/>
              <a:ext cx="52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RKacab;CaeQøIy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6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6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7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7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94" grpId="0" animBg="1"/>
      <p:bldP spid="476195" grpId="0" animBg="1"/>
      <p:bldP spid="476276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AutoShape 2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187" name="Rectangle 3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3084513" y="996950"/>
            <a:ext cx="19986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accent2"/>
                </a:solidFill>
                <a:latin typeface="Limon S1" charset="0"/>
              </a:rPr>
              <a:t>RKacab;CaeQøIy</a:t>
            </a: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3630613" y="1527136"/>
            <a:ext cx="102393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b="1">
                <a:solidFill>
                  <a:schemeClr val="bg2"/>
                </a:solidFill>
                <a:latin typeface="Limon S1" charset="0"/>
              </a:rPr>
              <a:t>70 qñaM</a:t>
            </a:r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3192463" y="2055773"/>
            <a:ext cx="28797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bg2"/>
                </a:solidFill>
                <a:latin typeface="Limon S1" charset="0"/>
              </a:rPr>
              <a:t>karvilRtLb;TaMgbIelIk</a:t>
            </a:r>
          </a:p>
        </p:txBody>
      </p:sp>
      <p:sp>
        <p:nvSpPr>
          <p:cNvPr id="477191" name="Rectangle 7"/>
          <p:cNvSpPr>
            <a:spLocks noChangeArrowheads="1"/>
          </p:cNvSpPr>
          <p:nvPr/>
        </p:nvSpPr>
        <p:spPr bwMode="auto">
          <a:xfrm>
            <a:off x="3221038" y="2462173"/>
            <a:ext cx="25749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b="1">
                <a:solidFill>
                  <a:schemeClr val="accent2"/>
                </a:solidFill>
                <a:latin typeface="Limon S1" charset="0"/>
              </a:rPr>
              <a:t> 100qñaM¼ 50&gt;000</a:t>
            </a:r>
          </a:p>
        </p:txBody>
      </p:sp>
      <p:sp>
        <p:nvSpPr>
          <p:cNvPr id="477193" name="Oval 9"/>
          <p:cNvSpPr>
            <a:spLocks noChangeArrowheads="1"/>
          </p:cNvSpPr>
          <p:nvPr/>
        </p:nvSpPr>
        <p:spPr bwMode="auto">
          <a:xfrm>
            <a:off x="889000" y="2673350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9881" name="Freeform 10"/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195" name="Rectangle 11"/>
          <p:cNvSpPr>
            <a:spLocks noChangeArrowheads="1"/>
          </p:cNvSpPr>
          <p:nvPr/>
        </p:nvSpPr>
        <p:spPr bwMode="auto">
          <a:xfrm>
            <a:off x="1169988" y="2170791"/>
            <a:ext cx="1844675" cy="130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4800">
                <a:solidFill>
                  <a:srgbClr val="FAFD00"/>
                </a:solidFill>
                <a:latin typeface="Limon S1" pitchFamily="2" charset="0"/>
                <a:ea typeface="+mn-ea"/>
                <a:cs typeface="+mn-cs"/>
              </a:rPr>
              <a:t>G </a:t>
            </a:r>
            <a:r>
              <a:rPr lang="en-US" sz="4800">
                <a:solidFill>
                  <a:schemeClr val="tx2"/>
                </a:solidFill>
                <a:latin typeface="Limon S1" pitchFamily="2" charset="0"/>
                <a:ea typeface="+mn-ea"/>
                <a:cs typeface="+mn-cs"/>
              </a:rPr>
              <a:t>sþ</a:t>
            </a:r>
            <a:r>
              <a:rPr lang="en-US" sz="4800">
                <a:solidFill>
                  <a:srgbClr val="FAFD00"/>
                </a:solidFill>
                <a:latin typeface="Limon S1" pitchFamily="2" charset="0"/>
                <a:ea typeface="+mn-ea"/>
                <a:cs typeface="+mn-cs"/>
              </a:rPr>
              <a:t> </a:t>
            </a:r>
            <a:r>
              <a:rPr lang="en-US" sz="8000">
                <a:solidFill>
                  <a:srgbClr val="51DC00"/>
                </a:solidFill>
                <a:latin typeface="Limon S1" pitchFamily="2" charset="0"/>
                <a:ea typeface="+mn-ea"/>
                <a:cs typeface="+mn-cs"/>
              </a:rPr>
              <a:t>Qø </a:t>
            </a:r>
          </a:p>
        </p:txBody>
      </p:sp>
      <p:sp>
        <p:nvSpPr>
          <p:cNvPr id="79883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4" name="Rectangle 13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5" name="Line 14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Line 15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7" name="Line 16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8" name="Line 17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202" name="Rectangle 18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79890" name="Rectangle 20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7220" name="Rectangle 36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79892" name="Text Box 37"/>
          <p:cNvSpPr txBox="1">
            <a:spLocks noChangeArrowheads="1"/>
          </p:cNvSpPr>
          <p:nvPr/>
        </p:nvSpPr>
        <p:spPr bwMode="auto">
          <a:xfrm>
            <a:off x="1765300" y="0"/>
            <a:ext cx="199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EGsr:a 1-2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79893" name="Text Box 12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477331" name="Rectangle 147"/>
          <p:cNvSpPr>
            <a:spLocks noChangeArrowheads="1"/>
          </p:cNvSpPr>
          <p:nvPr/>
        </p:nvSpPr>
        <p:spPr bwMode="auto">
          <a:xfrm>
            <a:off x="8081963" y="653256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79895" name="Text Box 148"/>
          <p:cNvSpPr txBox="1">
            <a:spLocks noChangeArrowheads="1"/>
          </p:cNvSpPr>
          <p:nvPr/>
        </p:nvSpPr>
        <p:spPr bwMode="auto">
          <a:xfrm>
            <a:off x="6680200" y="6194425"/>
            <a:ext cx="2259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37-38</a:t>
            </a:r>
          </a:p>
        </p:txBody>
      </p:sp>
      <p:grpSp>
        <p:nvGrpSpPr>
          <p:cNvPr id="79896" name="Group 149"/>
          <p:cNvGrpSpPr>
            <a:grpSpLocks/>
          </p:cNvGrpSpPr>
          <p:nvPr/>
        </p:nvGrpSpPr>
        <p:grpSpPr bwMode="auto">
          <a:xfrm>
            <a:off x="7926388" y="3435350"/>
            <a:ext cx="1160462" cy="1098550"/>
            <a:chOff x="4993" y="2164"/>
            <a:chExt cx="731" cy="692"/>
          </a:xfrm>
        </p:grpSpPr>
        <p:sp>
          <p:nvSpPr>
            <p:cNvPr id="79897" name="Freeform 114"/>
            <p:cNvSpPr>
              <a:spLocks/>
            </p:cNvSpPr>
            <p:nvPr/>
          </p:nvSpPr>
          <p:spPr bwMode="auto">
            <a:xfrm>
              <a:off x="5517" y="229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8" name="Freeform 115"/>
            <p:cNvSpPr>
              <a:spLocks/>
            </p:cNvSpPr>
            <p:nvPr/>
          </p:nvSpPr>
          <p:spPr bwMode="auto">
            <a:xfrm>
              <a:off x="5517" y="22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9" name="AutoShape 116"/>
            <p:cNvSpPr>
              <a:spLocks noChangeArrowheads="1"/>
            </p:cNvSpPr>
            <p:nvPr/>
          </p:nvSpPr>
          <p:spPr bwMode="auto">
            <a:xfrm>
              <a:off x="5058" y="2172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0" name="Rectangle 117"/>
            <p:cNvSpPr>
              <a:spLocks noChangeArrowheads="1"/>
            </p:cNvSpPr>
            <p:nvPr/>
          </p:nvSpPr>
          <p:spPr bwMode="auto">
            <a:xfrm>
              <a:off x="5057" y="2285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1" name="Line 118"/>
            <p:cNvSpPr>
              <a:spLocks noChangeShapeType="1"/>
            </p:cNvSpPr>
            <p:nvPr/>
          </p:nvSpPr>
          <p:spPr bwMode="auto">
            <a:xfrm>
              <a:off x="5089" y="244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2" name="Line 119"/>
            <p:cNvSpPr>
              <a:spLocks noChangeShapeType="1"/>
            </p:cNvSpPr>
            <p:nvPr/>
          </p:nvSpPr>
          <p:spPr bwMode="auto">
            <a:xfrm>
              <a:off x="5089" y="255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3" name="Line 121"/>
            <p:cNvSpPr>
              <a:spLocks noChangeShapeType="1"/>
            </p:cNvSpPr>
            <p:nvPr/>
          </p:nvSpPr>
          <p:spPr bwMode="auto">
            <a:xfrm>
              <a:off x="5089" y="280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4" name="Line 122"/>
            <p:cNvSpPr>
              <a:spLocks noChangeShapeType="1"/>
            </p:cNvSpPr>
            <p:nvPr/>
          </p:nvSpPr>
          <p:spPr bwMode="auto">
            <a:xfrm>
              <a:off x="5089" y="26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5" name="Rectangle 123"/>
            <p:cNvSpPr>
              <a:spLocks noChangeArrowheads="1"/>
            </p:cNvSpPr>
            <p:nvPr/>
          </p:nvSpPr>
          <p:spPr bwMode="auto">
            <a:xfrm>
              <a:off x="5128" y="2299"/>
              <a:ext cx="2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70 qñaM</a:t>
              </a:r>
            </a:p>
          </p:txBody>
        </p:sp>
        <p:sp>
          <p:nvSpPr>
            <p:cNvPr id="79906" name="Rectangle 124"/>
            <p:cNvSpPr>
              <a:spLocks noChangeArrowheads="1"/>
            </p:cNvSpPr>
            <p:nvPr/>
          </p:nvSpPr>
          <p:spPr bwMode="auto">
            <a:xfrm>
              <a:off x="5026" y="2439"/>
              <a:ext cx="653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Limon S1" charset="0"/>
                </a:rPr>
                <a:t>karvilRtLb;TaMgbIelIk</a:t>
              </a:r>
            </a:p>
          </p:txBody>
        </p:sp>
        <p:sp>
          <p:nvSpPr>
            <p:cNvPr id="79907" name="Rectangle 125"/>
            <p:cNvSpPr>
              <a:spLocks noChangeArrowheads="1"/>
            </p:cNvSpPr>
            <p:nvPr/>
          </p:nvSpPr>
          <p:spPr bwMode="auto">
            <a:xfrm>
              <a:off x="5139" y="2690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79908" name="Rectangle 126"/>
            <p:cNvSpPr>
              <a:spLocks noChangeArrowheads="1"/>
            </p:cNvSpPr>
            <p:nvPr/>
          </p:nvSpPr>
          <p:spPr bwMode="auto">
            <a:xfrm>
              <a:off x="5135" y="2271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9" name="Rectangle 127"/>
            <p:cNvSpPr>
              <a:spLocks noChangeArrowheads="1"/>
            </p:cNvSpPr>
            <p:nvPr/>
          </p:nvSpPr>
          <p:spPr bwMode="auto">
            <a:xfrm>
              <a:off x="5072" y="2270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0" name="Rectangle 128"/>
            <p:cNvSpPr>
              <a:spLocks noChangeArrowheads="1"/>
            </p:cNvSpPr>
            <p:nvPr/>
          </p:nvSpPr>
          <p:spPr bwMode="auto">
            <a:xfrm>
              <a:off x="4993" y="2554"/>
              <a:ext cx="73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Limon S1" charset="0"/>
                </a:rPr>
                <a:t>     100qñaM¼ 50&gt;000</a:t>
              </a:r>
            </a:p>
          </p:txBody>
        </p:sp>
        <p:sp>
          <p:nvSpPr>
            <p:cNvPr id="79911" name="Rectangle 120"/>
            <p:cNvSpPr>
              <a:spLocks noChangeArrowheads="1"/>
            </p:cNvSpPr>
            <p:nvPr/>
          </p:nvSpPr>
          <p:spPr bwMode="auto">
            <a:xfrm>
              <a:off x="5007" y="2164"/>
              <a:ext cx="53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RKacab;CaeQøIy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7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91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6"/>
          <p:cNvSpPr>
            <a:spLocks noChangeArrowheads="1"/>
          </p:cNvSpPr>
          <p:nvPr/>
        </p:nvSpPr>
        <p:spPr bwMode="auto">
          <a:xfrm>
            <a:off x="6819900" y="5473700"/>
            <a:ext cx="15287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6819" name="Line 1027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46820" name="Line 1028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80901" name="Picture 102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565150"/>
            <a:ext cx="7908925" cy="57277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2" name="Rectangle 1043"/>
          <p:cNvSpPr>
            <a:spLocks noChangeArrowheads="1"/>
          </p:cNvSpPr>
          <p:nvPr/>
        </p:nvSpPr>
        <p:spPr bwMode="auto">
          <a:xfrm>
            <a:off x="601663" y="558800"/>
            <a:ext cx="7956550" cy="5740400"/>
          </a:xfrm>
          <a:prstGeom prst="rect">
            <a:avLst/>
          </a:prstGeom>
          <a:solidFill>
            <a:srgbClr val="022A9A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000"/>
          </a:p>
        </p:txBody>
      </p:sp>
      <p:sp>
        <p:nvSpPr>
          <p:cNvPr id="546833" name="Text Box 1041"/>
          <p:cNvSpPr txBox="1">
            <a:spLocks noChangeArrowheads="1"/>
          </p:cNvSpPr>
          <p:nvPr/>
        </p:nvSpPr>
        <p:spPr bwMode="auto">
          <a:xfrm>
            <a:off x="1165225" y="930275"/>
            <a:ext cx="7146925" cy="1189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7200" b="1">
                <a:solidFill>
                  <a:srgbClr val="25F7FA"/>
                </a:solidFill>
                <a:latin typeface="Limon S1" pitchFamily="2" charset="0"/>
                <a:ea typeface="+mn-ea"/>
                <a:cs typeface="+mn-cs"/>
              </a:rPr>
              <a:t>50&gt;000 nak;)anvilRtLb;mkvij¡</a:t>
            </a:r>
          </a:p>
        </p:txBody>
      </p:sp>
      <p:sp>
        <p:nvSpPr>
          <p:cNvPr id="546834" name="Text Box 1042"/>
          <p:cNvSpPr txBox="1">
            <a:spLocks noChangeArrowheads="1"/>
          </p:cNvSpPr>
          <p:nvPr/>
        </p:nvSpPr>
        <p:spPr bwMode="auto">
          <a:xfrm>
            <a:off x="1333500" y="2235200"/>
            <a:ext cx="64770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b:uEnþmanCaeRcInnak;eTot RtLb;mk </a:t>
            </a:r>
            <a:r>
              <a:rPr lang="en-US" sz="6000" b="1" i="1" u="sng">
                <a:solidFill>
                  <a:srgbClr val="1CFF23"/>
                </a:solidFill>
                <a:latin typeface="Limon R1" pitchFamily="2" charset="0"/>
                <a:ea typeface="+mn-ea"/>
                <a:cs typeface="+mn-cs"/>
              </a:rPr>
              <a:t>enAeBlcugeRkay </a:t>
            </a:r>
            <a:r>
              <a:rPr lang="en-US" sz="72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546849" name="Rectangle 1057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80906" name="Text Box 105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80907" name="Freeform 1107"/>
          <p:cNvSpPr>
            <a:spLocks/>
          </p:cNvSpPr>
          <p:nvPr/>
        </p:nvSpPr>
        <p:spPr bwMode="auto">
          <a:xfrm>
            <a:off x="8753475" y="3641725"/>
            <a:ext cx="204788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8" name="Freeform 1108"/>
          <p:cNvSpPr>
            <a:spLocks/>
          </p:cNvSpPr>
          <p:nvPr/>
        </p:nvSpPr>
        <p:spPr bwMode="auto">
          <a:xfrm>
            <a:off x="8753475" y="3629025"/>
            <a:ext cx="204788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9" name="Text Box 1122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46916" name="Rectangle 1124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sp>
        <p:nvSpPr>
          <p:cNvPr id="80911" name="Text Box 1125"/>
          <p:cNvSpPr txBox="1">
            <a:spLocks noChangeArrowheads="1"/>
          </p:cNvSpPr>
          <p:nvPr/>
        </p:nvSpPr>
        <p:spPr bwMode="auto">
          <a:xfrm>
            <a:off x="1765300" y="0"/>
            <a:ext cx="1993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EGsr:a 1³4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80912" name="Text Box 1126"/>
          <p:cNvSpPr txBox="1">
            <a:spLocks noChangeArrowheads="1"/>
          </p:cNvSpPr>
          <p:nvPr/>
        </p:nvSpPr>
        <p:spPr bwMode="auto">
          <a:xfrm>
            <a:off x="6680200" y="6194425"/>
            <a:ext cx="2259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37-38</a:t>
            </a:r>
          </a:p>
        </p:txBody>
      </p:sp>
      <p:sp>
        <p:nvSpPr>
          <p:cNvPr id="80913" name="Text Box 1128"/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80914" name="Group 1145"/>
          <p:cNvGrpSpPr>
            <a:grpSpLocks/>
          </p:cNvGrpSpPr>
          <p:nvPr/>
        </p:nvGrpSpPr>
        <p:grpSpPr bwMode="auto">
          <a:xfrm>
            <a:off x="7926388" y="3435350"/>
            <a:ext cx="1160462" cy="1098550"/>
            <a:chOff x="4993" y="2164"/>
            <a:chExt cx="731" cy="692"/>
          </a:xfrm>
        </p:grpSpPr>
        <p:sp>
          <p:nvSpPr>
            <p:cNvPr id="80915" name="Freeform 1146"/>
            <p:cNvSpPr>
              <a:spLocks/>
            </p:cNvSpPr>
            <p:nvPr/>
          </p:nvSpPr>
          <p:spPr bwMode="auto">
            <a:xfrm>
              <a:off x="5517" y="229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6" name="Freeform 1147"/>
            <p:cNvSpPr>
              <a:spLocks/>
            </p:cNvSpPr>
            <p:nvPr/>
          </p:nvSpPr>
          <p:spPr bwMode="auto">
            <a:xfrm>
              <a:off x="5517" y="22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7" name="AutoShape 1148"/>
            <p:cNvSpPr>
              <a:spLocks noChangeArrowheads="1"/>
            </p:cNvSpPr>
            <p:nvPr/>
          </p:nvSpPr>
          <p:spPr bwMode="auto">
            <a:xfrm>
              <a:off x="5058" y="2172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8" name="Rectangle 1149"/>
            <p:cNvSpPr>
              <a:spLocks noChangeArrowheads="1"/>
            </p:cNvSpPr>
            <p:nvPr/>
          </p:nvSpPr>
          <p:spPr bwMode="auto">
            <a:xfrm>
              <a:off x="5057" y="2285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9" name="Line 1150"/>
            <p:cNvSpPr>
              <a:spLocks noChangeShapeType="1"/>
            </p:cNvSpPr>
            <p:nvPr/>
          </p:nvSpPr>
          <p:spPr bwMode="auto">
            <a:xfrm>
              <a:off x="5089" y="244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0" name="Line 1151"/>
            <p:cNvSpPr>
              <a:spLocks noChangeShapeType="1"/>
            </p:cNvSpPr>
            <p:nvPr/>
          </p:nvSpPr>
          <p:spPr bwMode="auto">
            <a:xfrm>
              <a:off x="5089" y="255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1" name="Line 1152"/>
            <p:cNvSpPr>
              <a:spLocks noChangeShapeType="1"/>
            </p:cNvSpPr>
            <p:nvPr/>
          </p:nvSpPr>
          <p:spPr bwMode="auto">
            <a:xfrm>
              <a:off x="5089" y="280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2" name="Line 1153"/>
            <p:cNvSpPr>
              <a:spLocks noChangeShapeType="1"/>
            </p:cNvSpPr>
            <p:nvPr/>
          </p:nvSpPr>
          <p:spPr bwMode="auto">
            <a:xfrm>
              <a:off x="5089" y="26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3" name="Rectangle 1154"/>
            <p:cNvSpPr>
              <a:spLocks noChangeArrowheads="1"/>
            </p:cNvSpPr>
            <p:nvPr/>
          </p:nvSpPr>
          <p:spPr bwMode="auto">
            <a:xfrm>
              <a:off x="5128" y="2299"/>
              <a:ext cx="2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70 qñaM</a:t>
              </a:r>
            </a:p>
          </p:txBody>
        </p:sp>
        <p:sp>
          <p:nvSpPr>
            <p:cNvPr id="80924" name="Rectangle 1155"/>
            <p:cNvSpPr>
              <a:spLocks noChangeArrowheads="1"/>
            </p:cNvSpPr>
            <p:nvPr/>
          </p:nvSpPr>
          <p:spPr bwMode="auto">
            <a:xfrm>
              <a:off x="5026" y="2439"/>
              <a:ext cx="653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Limon S1" charset="0"/>
                </a:rPr>
                <a:t>karvilRtLb;TaMgbIelIk</a:t>
              </a:r>
            </a:p>
          </p:txBody>
        </p:sp>
        <p:sp>
          <p:nvSpPr>
            <p:cNvPr id="80925" name="Rectangle 1156"/>
            <p:cNvSpPr>
              <a:spLocks noChangeArrowheads="1"/>
            </p:cNvSpPr>
            <p:nvPr/>
          </p:nvSpPr>
          <p:spPr bwMode="auto">
            <a:xfrm>
              <a:off x="5139" y="2690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80926" name="Rectangle 1157"/>
            <p:cNvSpPr>
              <a:spLocks noChangeArrowheads="1"/>
            </p:cNvSpPr>
            <p:nvPr/>
          </p:nvSpPr>
          <p:spPr bwMode="auto">
            <a:xfrm>
              <a:off x="5135" y="2271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7" name="Rectangle 1158"/>
            <p:cNvSpPr>
              <a:spLocks noChangeArrowheads="1"/>
            </p:cNvSpPr>
            <p:nvPr/>
          </p:nvSpPr>
          <p:spPr bwMode="auto">
            <a:xfrm>
              <a:off x="5072" y="2270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8" name="Rectangle 1159"/>
            <p:cNvSpPr>
              <a:spLocks noChangeArrowheads="1"/>
            </p:cNvSpPr>
            <p:nvPr/>
          </p:nvSpPr>
          <p:spPr bwMode="auto">
            <a:xfrm>
              <a:off x="4993" y="2554"/>
              <a:ext cx="73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Limon S1" charset="0"/>
                </a:rPr>
                <a:t>     100qñaM¼ 50&gt;000</a:t>
              </a:r>
            </a:p>
          </p:txBody>
        </p:sp>
        <p:sp>
          <p:nvSpPr>
            <p:cNvPr id="80929" name="Rectangle 1160"/>
            <p:cNvSpPr>
              <a:spLocks noChangeArrowheads="1"/>
            </p:cNvSpPr>
            <p:nvPr/>
          </p:nvSpPr>
          <p:spPr bwMode="auto">
            <a:xfrm>
              <a:off x="5007" y="2164"/>
              <a:ext cx="53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RKacab;CaeQøIy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6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4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33" grpId="0" autoUpdateAnimBg="0"/>
      <p:bldP spid="546834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AutoShape 2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795" name="Rectangle 3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084513" y="996950"/>
            <a:ext cx="19986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accent2"/>
                </a:solidFill>
                <a:latin typeface="Limon S1" charset="0"/>
              </a:rPr>
              <a:t>RKacab;CaeQøIy</a:t>
            </a: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3630613" y="1601788"/>
            <a:ext cx="102393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b="1">
                <a:solidFill>
                  <a:schemeClr val="bg2"/>
                </a:solidFill>
                <a:latin typeface="Limon S1" charset="0"/>
              </a:rPr>
              <a:t>70 qñaM</a:t>
            </a: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3278188" y="2173288"/>
            <a:ext cx="28797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bg2"/>
                </a:solidFill>
                <a:latin typeface="Limon S1" charset="0"/>
              </a:rPr>
              <a:t>karvilRtLb;TaMgbIelIk</a:t>
            </a:r>
          </a:p>
        </p:txBody>
      </p:sp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3221038" y="2608263"/>
            <a:ext cx="2574925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b="1">
                <a:solidFill>
                  <a:schemeClr val="bg2"/>
                </a:solidFill>
                <a:latin typeface="Limon S1" charset="0"/>
              </a:rPr>
              <a:t> 100qñaM¼ 50&gt;000</a:t>
            </a:r>
          </a:p>
        </p:txBody>
      </p:sp>
      <p:sp>
        <p:nvSpPr>
          <p:cNvPr id="545800" name="Rectangle 8"/>
          <p:cNvSpPr>
            <a:spLocks noChangeArrowheads="1"/>
          </p:cNvSpPr>
          <p:nvPr/>
        </p:nvSpPr>
        <p:spPr bwMode="auto">
          <a:xfrm>
            <a:off x="3783013" y="3044825"/>
            <a:ext cx="137318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b="1">
                <a:solidFill>
                  <a:schemeClr val="accent2"/>
                </a:solidFill>
                <a:latin typeface="Limon S1" charset="0"/>
              </a:rPr>
              <a:t>s- G- n</a:t>
            </a:r>
          </a:p>
        </p:txBody>
      </p:sp>
      <p:sp>
        <p:nvSpPr>
          <p:cNvPr id="81929" name="Freeform 10"/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0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1" name="Rectangle 13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2" name="Line 14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3" name="Line 15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4" name="Line 16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5" name="Line 17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810" name="Rectangle 18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81937" name="Rectangle 20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8" name="Text Box 36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545829" name="Text Box 37"/>
          <p:cNvSpPr txBox="1">
            <a:spLocks noChangeArrowheads="1"/>
          </p:cNvSpPr>
          <p:nvPr/>
        </p:nvSpPr>
        <p:spPr bwMode="auto">
          <a:xfrm>
            <a:off x="1754188" y="-34925"/>
            <a:ext cx="59578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eyerma 29³10/  EGsr:a 3³8/ enehma 2³5-6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545832" name="Text Box 40"/>
          <p:cNvSpPr txBox="1">
            <a:spLocks noChangeArrowheads="1"/>
          </p:cNvSpPr>
          <p:nvPr/>
        </p:nvSpPr>
        <p:spPr bwMode="auto">
          <a:xfrm>
            <a:off x="2582863" y="387350"/>
            <a:ext cx="3748087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sUr:U)abil</a:t>
            </a:r>
          </a:p>
        </p:txBody>
      </p:sp>
      <p:sp>
        <p:nvSpPr>
          <p:cNvPr id="545833" name="Text Box 41"/>
          <p:cNvSpPr txBox="1">
            <a:spLocks noChangeArrowheads="1"/>
          </p:cNvSpPr>
          <p:nvPr/>
        </p:nvSpPr>
        <p:spPr bwMode="auto">
          <a:xfrm>
            <a:off x="1573213" y="1851025"/>
            <a:ext cx="2822575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EGsr:a</a:t>
            </a:r>
          </a:p>
        </p:txBody>
      </p:sp>
      <p:sp>
        <p:nvSpPr>
          <p:cNvPr id="545834" name="Text Box 42"/>
          <p:cNvSpPr txBox="1">
            <a:spLocks noChangeArrowheads="1"/>
          </p:cNvSpPr>
          <p:nvPr/>
        </p:nvSpPr>
        <p:spPr bwMode="auto">
          <a:xfrm>
            <a:off x="774700" y="3787775"/>
            <a:ext cx="2214563" cy="823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800" b="1">
                <a:solidFill>
                  <a:schemeClr val="tx1"/>
                </a:solidFill>
                <a:latin typeface="Limon S1" charset="0"/>
              </a:rPr>
              <a:t>enehma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81943" name="Freeform 43"/>
          <p:cNvSpPr>
            <a:spLocks/>
          </p:cNvSpPr>
          <p:nvPr/>
        </p:nvSpPr>
        <p:spPr bwMode="auto">
          <a:xfrm>
            <a:off x="1816100" y="2859088"/>
            <a:ext cx="642938" cy="565150"/>
          </a:xfrm>
          <a:custGeom>
            <a:avLst/>
            <a:gdLst>
              <a:gd name="T0" fmla="*/ 101 w 405"/>
              <a:gd name="T1" fmla="*/ 199 h 356"/>
              <a:gd name="T2" fmla="*/ 232 w 405"/>
              <a:gd name="T3" fmla="*/ 316 h 356"/>
              <a:gd name="T4" fmla="*/ 269 w 405"/>
              <a:gd name="T5" fmla="*/ 322 h 356"/>
              <a:gd name="T6" fmla="*/ 293 w 405"/>
              <a:gd name="T7" fmla="*/ 346 h 356"/>
              <a:gd name="T8" fmla="*/ 317 w 405"/>
              <a:gd name="T9" fmla="*/ 356 h 356"/>
              <a:gd name="T10" fmla="*/ 333 w 405"/>
              <a:gd name="T11" fmla="*/ 354 h 356"/>
              <a:gd name="T12" fmla="*/ 349 w 405"/>
              <a:gd name="T13" fmla="*/ 348 h 356"/>
              <a:gd name="T14" fmla="*/ 381 w 405"/>
              <a:gd name="T15" fmla="*/ 351 h 356"/>
              <a:gd name="T16" fmla="*/ 405 w 405"/>
              <a:gd name="T17" fmla="*/ 332 h 356"/>
              <a:gd name="T18" fmla="*/ 379 w 405"/>
              <a:gd name="T19" fmla="*/ 268 h 356"/>
              <a:gd name="T20" fmla="*/ 352 w 405"/>
              <a:gd name="T21" fmla="*/ 242 h 356"/>
              <a:gd name="T22" fmla="*/ 291 w 405"/>
              <a:gd name="T23" fmla="*/ 140 h 356"/>
              <a:gd name="T24" fmla="*/ 272 w 405"/>
              <a:gd name="T25" fmla="*/ 124 h 356"/>
              <a:gd name="T26" fmla="*/ 139 w 405"/>
              <a:gd name="T27" fmla="*/ 31 h 356"/>
              <a:gd name="T28" fmla="*/ 91 w 405"/>
              <a:gd name="T29" fmla="*/ 10 h 356"/>
              <a:gd name="T30" fmla="*/ 64 w 405"/>
              <a:gd name="T31" fmla="*/ 2 h 356"/>
              <a:gd name="T32" fmla="*/ 21 w 405"/>
              <a:gd name="T33" fmla="*/ 18 h 356"/>
              <a:gd name="T34" fmla="*/ 8 w 405"/>
              <a:gd name="T35" fmla="*/ 60 h 356"/>
              <a:gd name="T36" fmla="*/ 24 w 405"/>
              <a:gd name="T37" fmla="*/ 154 h 356"/>
              <a:gd name="T38" fmla="*/ 35 w 405"/>
              <a:gd name="T39" fmla="*/ 178 h 356"/>
              <a:gd name="T40" fmla="*/ 24 w 405"/>
              <a:gd name="T41" fmla="*/ 218 h 356"/>
              <a:gd name="T42" fmla="*/ 67 w 405"/>
              <a:gd name="T43" fmla="*/ 287 h 356"/>
              <a:gd name="T44" fmla="*/ 91 w 405"/>
              <a:gd name="T45" fmla="*/ 268 h 356"/>
              <a:gd name="T46" fmla="*/ 101 w 405"/>
              <a:gd name="T47" fmla="*/ 252 h 356"/>
              <a:gd name="T48" fmla="*/ 101 w 405"/>
              <a:gd name="T49" fmla="*/ 199 h 35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05"/>
              <a:gd name="T76" fmla="*/ 0 h 356"/>
              <a:gd name="T77" fmla="*/ 405 w 405"/>
              <a:gd name="T78" fmla="*/ 356 h 35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05" h="356">
                <a:moveTo>
                  <a:pt x="101" y="199"/>
                </a:moveTo>
                <a:cubicBezTo>
                  <a:pt x="144" y="234"/>
                  <a:pt x="181" y="290"/>
                  <a:pt x="232" y="316"/>
                </a:cubicBezTo>
                <a:cubicBezTo>
                  <a:pt x="243" y="321"/>
                  <a:pt x="255" y="320"/>
                  <a:pt x="269" y="322"/>
                </a:cubicBezTo>
                <a:cubicBezTo>
                  <a:pt x="279" y="328"/>
                  <a:pt x="284" y="340"/>
                  <a:pt x="293" y="346"/>
                </a:cubicBezTo>
                <a:cubicBezTo>
                  <a:pt x="300" y="350"/>
                  <a:pt x="309" y="351"/>
                  <a:pt x="317" y="356"/>
                </a:cubicBezTo>
                <a:cubicBezTo>
                  <a:pt x="322" y="355"/>
                  <a:pt x="327" y="355"/>
                  <a:pt x="333" y="354"/>
                </a:cubicBezTo>
                <a:cubicBezTo>
                  <a:pt x="338" y="352"/>
                  <a:pt x="349" y="348"/>
                  <a:pt x="349" y="348"/>
                </a:cubicBezTo>
                <a:cubicBezTo>
                  <a:pt x="358" y="340"/>
                  <a:pt x="370" y="346"/>
                  <a:pt x="381" y="351"/>
                </a:cubicBezTo>
                <a:cubicBezTo>
                  <a:pt x="402" y="347"/>
                  <a:pt x="400" y="349"/>
                  <a:pt x="405" y="332"/>
                </a:cubicBezTo>
                <a:cubicBezTo>
                  <a:pt x="402" y="308"/>
                  <a:pt x="394" y="286"/>
                  <a:pt x="379" y="268"/>
                </a:cubicBezTo>
                <a:cubicBezTo>
                  <a:pt x="373" y="252"/>
                  <a:pt x="366" y="248"/>
                  <a:pt x="352" y="242"/>
                </a:cubicBezTo>
                <a:cubicBezTo>
                  <a:pt x="343" y="203"/>
                  <a:pt x="318" y="167"/>
                  <a:pt x="291" y="140"/>
                </a:cubicBezTo>
                <a:cubicBezTo>
                  <a:pt x="287" y="129"/>
                  <a:pt x="282" y="127"/>
                  <a:pt x="272" y="124"/>
                </a:cubicBezTo>
                <a:cubicBezTo>
                  <a:pt x="230" y="82"/>
                  <a:pt x="195" y="52"/>
                  <a:pt x="139" y="31"/>
                </a:cubicBezTo>
                <a:cubicBezTo>
                  <a:pt x="125" y="19"/>
                  <a:pt x="107" y="15"/>
                  <a:pt x="91" y="10"/>
                </a:cubicBezTo>
                <a:cubicBezTo>
                  <a:pt x="82" y="7"/>
                  <a:pt x="64" y="2"/>
                  <a:pt x="64" y="2"/>
                </a:cubicBezTo>
                <a:cubicBezTo>
                  <a:pt x="37" y="3"/>
                  <a:pt x="34" y="0"/>
                  <a:pt x="21" y="18"/>
                </a:cubicBezTo>
                <a:cubicBezTo>
                  <a:pt x="17" y="32"/>
                  <a:pt x="12" y="46"/>
                  <a:pt x="8" y="60"/>
                </a:cubicBezTo>
                <a:cubicBezTo>
                  <a:pt x="9" y="100"/>
                  <a:pt x="0" y="126"/>
                  <a:pt x="24" y="154"/>
                </a:cubicBezTo>
                <a:cubicBezTo>
                  <a:pt x="27" y="162"/>
                  <a:pt x="31" y="169"/>
                  <a:pt x="35" y="178"/>
                </a:cubicBezTo>
                <a:cubicBezTo>
                  <a:pt x="29" y="191"/>
                  <a:pt x="28" y="204"/>
                  <a:pt x="24" y="218"/>
                </a:cubicBezTo>
                <a:cubicBezTo>
                  <a:pt x="29" y="245"/>
                  <a:pt x="39" y="274"/>
                  <a:pt x="67" y="287"/>
                </a:cubicBezTo>
                <a:cubicBezTo>
                  <a:pt x="97" y="281"/>
                  <a:pt x="76" y="290"/>
                  <a:pt x="91" y="268"/>
                </a:cubicBezTo>
                <a:cubicBezTo>
                  <a:pt x="94" y="262"/>
                  <a:pt x="101" y="252"/>
                  <a:pt x="101" y="252"/>
                </a:cubicBezTo>
                <a:cubicBezTo>
                  <a:pt x="105" y="235"/>
                  <a:pt x="101" y="216"/>
                  <a:pt x="101" y="199"/>
                </a:cubicBezTo>
                <a:close/>
              </a:path>
            </a:pathLst>
          </a:custGeom>
          <a:solidFill>
            <a:srgbClr val="67676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4" name="Freeform 94"/>
          <p:cNvSpPr>
            <a:spLocks/>
          </p:cNvSpPr>
          <p:nvPr/>
        </p:nvSpPr>
        <p:spPr bwMode="auto">
          <a:xfrm>
            <a:off x="8010525" y="3927475"/>
            <a:ext cx="204788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5" name="Freeform 95"/>
          <p:cNvSpPr>
            <a:spLocks/>
          </p:cNvSpPr>
          <p:nvPr/>
        </p:nvSpPr>
        <p:spPr bwMode="auto">
          <a:xfrm>
            <a:off x="8010525" y="3914775"/>
            <a:ext cx="204788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6" name="Text Box 10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81947" name="Text Box 110"/>
          <p:cNvSpPr txBox="1">
            <a:spLocks noChangeArrowheads="1"/>
          </p:cNvSpPr>
          <p:nvPr/>
        </p:nvSpPr>
        <p:spPr bwMode="auto">
          <a:xfrm>
            <a:off x="8594725" y="640556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4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45904" name="Rectangle 112"/>
          <p:cNvSpPr>
            <a:spLocks noChangeArrowheads="1"/>
          </p:cNvSpPr>
          <p:nvPr/>
        </p:nvSpPr>
        <p:spPr bwMode="auto">
          <a:xfrm>
            <a:off x="8081963" y="65262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81949" name="Text Box 113"/>
          <p:cNvSpPr txBox="1">
            <a:spLocks noChangeArrowheads="1"/>
          </p:cNvSpPr>
          <p:nvPr/>
        </p:nvSpPr>
        <p:spPr bwMode="auto">
          <a:xfrm>
            <a:off x="6680200" y="6194425"/>
            <a:ext cx="2259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37-38</a:t>
            </a:r>
          </a:p>
        </p:txBody>
      </p:sp>
      <p:grpSp>
        <p:nvGrpSpPr>
          <p:cNvPr id="81950" name="Group 114"/>
          <p:cNvGrpSpPr>
            <a:grpSpLocks/>
          </p:cNvGrpSpPr>
          <p:nvPr/>
        </p:nvGrpSpPr>
        <p:grpSpPr bwMode="auto">
          <a:xfrm>
            <a:off x="7926388" y="3435350"/>
            <a:ext cx="1160462" cy="1098550"/>
            <a:chOff x="4993" y="2164"/>
            <a:chExt cx="731" cy="692"/>
          </a:xfrm>
        </p:grpSpPr>
        <p:sp>
          <p:nvSpPr>
            <p:cNvPr id="81952" name="Freeform 115"/>
            <p:cNvSpPr>
              <a:spLocks/>
            </p:cNvSpPr>
            <p:nvPr/>
          </p:nvSpPr>
          <p:spPr bwMode="auto">
            <a:xfrm>
              <a:off x="5517" y="229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3" name="Freeform 116"/>
            <p:cNvSpPr>
              <a:spLocks/>
            </p:cNvSpPr>
            <p:nvPr/>
          </p:nvSpPr>
          <p:spPr bwMode="auto">
            <a:xfrm>
              <a:off x="5517" y="22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4" name="AutoShape 117"/>
            <p:cNvSpPr>
              <a:spLocks noChangeArrowheads="1"/>
            </p:cNvSpPr>
            <p:nvPr/>
          </p:nvSpPr>
          <p:spPr bwMode="auto">
            <a:xfrm>
              <a:off x="5058" y="2172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5" name="Rectangle 118"/>
            <p:cNvSpPr>
              <a:spLocks noChangeArrowheads="1"/>
            </p:cNvSpPr>
            <p:nvPr/>
          </p:nvSpPr>
          <p:spPr bwMode="auto">
            <a:xfrm>
              <a:off x="5057" y="2285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6" name="Line 119"/>
            <p:cNvSpPr>
              <a:spLocks noChangeShapeType="1"/>
            </p:cNvSpPr>
            <p:nvPr/>
          </p:nvSpPr>
          <p:spPr bwMode="auto">
            <a:xfrm>
              <a:off x="5089" y="244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7" name="Line 120"/>
            <p:cNvSpPr>
              <a:spLocks noChangeShapeType="1"/>
            </p:cNvSpPr>
            <p:nvPr/>
          </p:nvSpPr>
          <p:spPr bwMode="auto">
            <a:xfrm>
              <a:off x="5089" y="255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8" name="Line 121"/>
            <p:cNvSpPr>
              <a:spLocks noChangeShapeType="1"/>
            </p:cNvSpPr>
            <p:nvPr/>
          </p:nvSpPr>
          <p:spPr bwMode="auto">
            <a:xfrm>
              <a:off x="5089" y="280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9" name="Line 122"/>
            <p:cNvSpPr>
              <a:spLocks noChangeShapeType="1"/>
            </p:cNvSpPr>
            <p:nvPr/>
          </p:nvSpPr>
          <p:spPr bwMode="auto">
            <a:xfrm>
              <a:off x="5089" y="26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0" name="Rectangle 123"/>
            <p:cNvSpPr>
              <a:spLocks noChangeArrowheads="1"/>
            </p:cNvSpPr>
            <p:nvPr/>
          </p:nvSpPr>
          <p:spPr bwMode="auto">
            <a:xfrm>
              <a:off x="5128" y="2299"/>
              <a:ext cx="2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70 qñaM</a:t>
              </a:r>
            </a:p>
          </p:txBody>
        </p:sp>
        <p:sp>
          <p:nvSpPr>
            <p:cNvPr id="81961" name="Rectangle 124"/>
            <p:cNvSpPr>
              <a:spLocks noChangeArrowheads="1"/>
            </p:cNvSpPr>
            <p:nvPr/>
          </p:nvSpPr>
          <p:spPr bwMode="auto">
            <a:xfrm>
              <a:off x="5026" y="2439"/>
              <a:ext cx="653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Limon S1" charset="0"/>
                </a:rPr>
                <a:t>karvilRtLb;TaMgbIelIk</a:t>
              </a:r>
            </a:p>
          </p:txBody>
        </p:sp>
        <p:sp>
          <p:nvSpPr>
            <p:cNvPr id="81962" name="Rectangle 125"/>
            <p:cNvSpPr>
              <a:spLocks noChangeArrowheads="1"/>
            </p:cNvSpPr>
            <p:nvPr/>
          </p:nvSpPr>
          <p:spPr bwMode="auto">
            <a:xfrm>
              <a:off x="5139" y="2690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81963" name="Rectangle 126"/>
            <p:cNvSpPr>
              <a:spLocks noChangeArrowheads="1"/>
            </p:cNvSpPr>
            <p:nvPr/>
          </p:nvSpPr>
          <p:spPr bwMode="auto">
            <a:xfrm>
              <a:off x="5135" y="2271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4" name="Rectangle 127"/>
            <p:cNvSpPr>
              <a:spLocks noChangeArrowheads="1"/>
            </p:cNvSpPr>
            <p:nvPr/>
          </p:nvSpPr>
          <p:spPr bwMode="auto">
            <a:xfrm>
              <a:off x="5072" y="2270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5" name="Rectangle 128"/>
            <p:cNvSpPr>
              <a:spLocks noChangeArrowheads="1"/>
            </p:cNvSpPr>
            <p:nvPr/>
          </p:nvSpPr>
          <p:spPr bwMode="auto">
            <a:xfrm>
              <a:off x="4993" y="2554"/>
              <a:ext cx="73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Limon S1" charset="0"/>
                </a:rPr>
                <a:t>     100qñaM¼ 50&gt;000</a:t>
              </a:r>
            </a:p>
          </p:txBody>
        </p:sp>
        <p:sp>
          <p:nvSpPr>
            <p:cNvPr id="81966" name="Rectangle 129"/>
            <p:cNvSpPr>
              <a:spLocks noChangeArrowheads="1"/>
            </p:cNvSpPr>
            <p:nvPr/>
          </p:nvSpPr>
          <p:spPr bwMode="auto">
            <a:xfrm>
              <a:off x="5007" y="2164"/>
              <a:ext cx="53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RKacab;CaeQøIy</a:t>
              </a:r>
            </a:p>
          </p:txBody>
        </p:sp>
      </p:grpSp>
      <p:sp>
        <p:nvSpPr>
          <p:cNvPr id="81951" name="Rectangle 105"/>
          <p:cNvSpPr>
            <a:spLocks noChangeArrowheads="1"/>
          </p:cNvSpPr>
          <p:nvPr/>
        </p:nvSpPr>
        <p:spPr bwMode="auto">
          <a:xfrm>
            <a:off x="8180388" y="4225925"/>
            <a:ext cx="8318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Limon S1" charset="0"/>
              </a:rPr>
              <a:t>s- G- 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5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5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5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5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5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5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5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800" grpId="0" autoUpdateAnimBg="0"/>
      <p:bldP spid="545832" grpId="0" autoUpdateAnimBg="0"/>
      <p:bldP spid="545833" grpId="0" autoUpdateAnimBg="0"/>
      <p:bldP spid="545834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reeform 1034"/>
          <p:cNvSpPr>
            <a:spLocks/>
          </p:cNvSpPr>
          <p:nvPr/>
        </p:nvSpPr>
        <p:spPr bwMode="auto">
          <a:xfrm>
            <a:off x="1720850" y="25908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47" name="Rectangle 1036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8" name="Rectangle 1042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82949" name="Rectangle 1044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78" name="Rectangle 1062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82951" name="Text Box 1078"/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547904" name="Text Box 1088"/>
          <p:cNvSpPr txBox="1">
            <a:spLocks noChangeArrowheads="1"/>
          </p:cNvSpPr>
          <p:nvPr/>
        </p:nvSpPr>
        <p:spPr bwMode="auto">
          <a:xfrm>
            <a:off x="1573213" y="1851025"/>
            <a:ext cx="2822575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>
                <a:solidFill>
                  <a:srgbClr val="00FF00"/>
                </a:solidFill>
                <a:latin typeface="Limon S1" pitchFamily="2" charset="0"/>
                <a:ea typeface="+mn-ea"/>
                <a:cs typeface="+mn-cs"/>
              </a:rPr>
              <a:t>EGsr:a</a:t>
            </a:r>
          </a:p>
        </p:txBody>
      </p:sp>
      <p:sp>
        <p:nvSpPr>
          <p:cNvPr id="547905" name="Text Box 1089"/>
          <p:cNvSpPr txBox="1">
            <a:spLocks noChangeArrowheads="1"/>
          </p:cNvSpPr>
          <p:nvPr/>
        </p:nvSpPr>
        <p:spPr bwMode="auto">
          <a:xfrm>
            <a:off x="673100" y="3787775"/>
            <a:ext cx="4071938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>
                <a:solidFill>
                  <a:srgbClr val="00FF00"/>
                </a:solidFill>
                <a:latin typeface="Limon S1" pitchFamily="2" charset="0"/>
                <a:ea typeface="+mn-ea"/>
                <a:cs typeface="+mn-cs"/>
              </a:rPr>
              <a:t>enehma</a:t>
            </a:r>
          </a:p>
        </p:txBody>
      </p:sp>
      <p:sp>
        <p:nvSpPr>
          <p:cNvPr id="82954" name="AutoShape 1174"/>
          <p:cNvSpPr>
            <a:spLocks noChangeArrowheads="1"/>
          </p:cNvSpPr>
          <p:nvPr/>
        </p:nvSpPr>
        <p:spPr bwMode="auto">
          <a:xfrm>
            <a:off x="3098800" y="1003300"/>
            <a:ext cx="1676400" cy="1066800"/>
          </a:xfrm>
          <a:prstGeom prst="roundRect">
            <a:avLst>
              <a:gd name="adj" fmla="val 12495"/>
            </a:avLst>
          </a:prstGeom>
          <a:solidFill>
            <a:srgbClr val="022A9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991" name="Rectangle 1175"/>
          <p:cNvSpPr>
            <a:spLocks noChangeArrowheads="1"/>
          </p:cNvSpPr>
          <p:nvPr/>
        </p:nvSpPr>
        <p:spPr bwMode="auto">
          <a:xfrm>
            <a:off x="3098800" y="1371600"/>
            <a:ext cx="3048000" cy="2895600"/>
          </a:xfrm>
          <a:prstGeom prst="rect">
            <a:avLst/>
          </a:prstGeom>
          <a:solidFill>
            <a:srgbClr val="022A9A"/>
          </a:solidFill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2956" name="Rectangle 1176"/>
          <p:cNvSpPr>
            <a:spLocks noChangeArrowheads="1"/>
          </p:cNvSpPr>
          <p:nvPr/>
        </p:nvSpPr>
        <p:spPr bwMode="auto">
          <a:xfrm>
            <a:off x="2984500" y="954088"/>
            <a:ext cx="199866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accent1"/>
                </a:solidFill>
                <a:latin typeface="Limon S1" charset="0"/>
              </a:rPr>
              <a:t>RKacab;CaeQøIy</a:t>
            </a:r>
          </a:p>
        </p:txBody>
      </p:sp>
      <p:sp>
        <p:nvSpPr>
          <p:cNvPr id="82957" name="Rectangle 1177"/>
          <p:cNvSpPr>
            <a:spLocks noChangeArrowheads="1"/>
          </p:cNvSpPr>
          <p:nvPr/>
        </p:nvSpPr>
        <p:spPr bwMode="auto">
          <a:xfrm>
            <a:off x="3630613" y="1601788"/>
            <a:ext cx="102393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b="1">
                <a:solidFill>
                  <a:schemeClr val="accent1"/>
                </a:solidFill>
                <a:latin typeface="Limon S1" charset="0"/>
              </a:rPr>
              <a:t>70 qñaM</a:t>
            </a:r>
          </a:p>
        </p:txBody>
      </p:sp>
      <p:sp>
        <p:nvSpPr>
          <p:cNvPr id="82958" name="Rectangle 1178"/>
          <p:cNvSpPr>
            <a:spLocks noChangeArrowheads="1"/>
          </p:cNvSpPr>
          <p:nvPr/>
        </p:nvSpPr>
        <p:spPr bwMode="auto">
          <a:xfrm>
            <a:off x="3249613" y="2101850"/>
            <a:ext cx="28797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accent1"/>
                </a:solidFill>
                <a:latin typeface="Limon S1" charset="0"/>
              </a:rPr>
              <a:t>karvilRtLb;TaMgbIelIk</a:t>
            </a:r>
          </a:p>
        </p:txBody>
      </p:sp>
      <p:sp>
        <p:nvSpPr>
          <p:cNvPr id="82959" name="Rectangle 1179"/>
          <p:cNvSpPr>
            <a:spLocks noChangeArrowheads="1"/>
          </p:cNvSpPr>
          <p:nvPr/>
        </p:nvSpPr>
        <p:spPr bwMode="auto">
          <a:xfrm>
            <a:off x="3221038" y="2536825"/>
            <a:ext cx="25749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b="1">
                <a:solidFill>
                  <a:schemeClr val="accent1"/>
                </a:solidFill>
                <a:latin typeface="Limon S1" charset="0"/>
              </a:rPr>
              <a:t> 100qñaM¼ 50&gt;000</a:t>
            </a:r>
          </a:p>
        </p:txBody>
      </p:sp>
      <p:sp>
        <p:nvSpPr>
          <p:cNvPr id="82960" name="Rectangle 1180"/>
          <p:cNvSpPr>
            <a:spLocks noChangeArrowheads="1"/>
          </p:cNvSpPr>
          <p:nvPr/>
        </p:nvSpPr>
        <p:spPr bwMode="auto">
          <a:xfrm>
            <a:off x="3783013" y="3030538"/>
            <a:ext cx="137318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800" b="1">
                <a:solidFill>
                  <a:srgbClr val="FFFF00"/>
                </a:solidFill>
                <a:latin typeface="Limon S1" charset="0"/>
              </a:rPr>
              <a:t>s- G- n</a:t>
            </a:r>
          </a:p>
        </p:txBody>
      </p:sp>
      <p:sp>
        <p:nvSpPr>
          <p:cNvPr id="82961" name="Rectangle 1181"/>
          <p:cNvSpPr>
            <a:spLocks noChangeArrowheads="1"/>
          </p:cNvSpPr>
          <p:nvPr/>
        </p:nvSpPr>
        <p:spPr bwMode="auto">
          <a:xfrm>
            <a:off x="3829050" y="3209925"/>
            <a:ext cx="150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2" name="Line 1182"/>
          <p:cNvSpPr>
            <a:spLocks noChangeShapeType="1"/>
          </p:cNvSpPr>
          <p:nvPr/>
        </p:nvSpPr>
        <p:spPr bwMode="auto">
          <a:xfrm>
            <a:off x="3352800" y="36464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3" name="Line 1183"/>
          <p:cNvSpPr>
            <a:spLocks noChangeShapeType="1"/>
          </p:cNvSpPr>
          <p:nvPr/>
        </p:nvSpPr>
        <p:spPr bwMode="auto">
          <a:xfrm>
            <a:off x="3352800" y="317658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4" name="Line 1184"/>
          <p:cNvSpPr>
            <a:spLocks noChangeShapeType="1"/>
          </p:cNvSpPr>
          <p:nvPr/>
        </p:nvSpPr>
        <p:spPr bwMode="auto">
          <a:xfrm>
            <a:off x="3352800" y="2730500"/>
            <a:ext cx="25400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65" name="Line 1185"/>
          <p:cNvSpPr>
            <a:spLocks noChangeShapeType="1"/>
          </p:cNvSpPr>
          <p:nvPr/>
        </p:nvSpPr>
        <p:spPr bwMode="auto">
          <a:xfrm>
            <a:off x="3352800" y="2268538"/>
            <a:ext cx="2532063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76" name="Rectangle 1060"/>
          <p:cNvSpPr>
            <a:spLocks noChangeArrowheads="1"/>
          </p:cNvSpPr>
          <p:nvPr/>
        </p:nvSpPr>
        <p:spPr bwMode="auto">
          <a:xfrm>
            <a:off x="1560513" y="1836738"/>
            <a:ext cx="5837237" cy="234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6000" b="1">
                <a:solidFill>
                  <a:srgbClr val="33CCCC"/>
                </a:solidFill>
                <a:latin typeface="Limon S1" charset="0"/>
              </a:rPr>
              <a:t>EGsr:a</a:t>
            </a:r>
            <a:r>
              <a:rPr lang="en-US" sz="4400" b="1">
                <a:solidFill>
                  <a:srgbClr val="33CCCC"/>
                </a:solidFill>
                <a:latin typeface="Limon S1" charset="0"/>
              </a:rPr>
              <a:t> </a:t>
            </a:r>
            <a:r>
              <a:rPr lang="en-US" sz="4400" b="1">
                <a:solidFill>
                  <a:srgbClr val="FFFF00"/>
                </a:solidFill>
                <a:latin typeface="Limon S1" charset="0"/>
              </a:rPr>
              <a:t>…RtLb;mkedIm,IbeRgonnUvRkitüvin½y rbs;RBHGm©as;.</a:t>
            </a:r>
            <a:endParaRPr lang="en-US" sz="3200" b="1">
              <a:solidFill>
                <a:srgbClr val="FFFF00"/>
              </a:solidFill>
            </a:endParaRPr>
          </a:p>
        </p:txBody>
      </p:sp>
      <p:sp>
        <p:nvSpPr>
          <p:cNvPr id="547877" name="Rectangle 1061"/>
          <p:cNvSpPr>
            <a:spLocks noChangeArrowheads="1"/>
          </p:cNvSpPr>
          <p:nvPr/>
        </p:nvSpPr>
        <p:spPr bwMode="auto">
          <a:xfrm>
            <a:off x="660400" y="3767138"/>
            <a:ext cx="5989638" cy="234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6000" b="1">
                <a:solidFill>
                  <a:srgbClr val="33CCCC"/>
                </a:solidFill>
                <a:latin typeface="Limon S1" charset="0"/>
              </a:rPr>
              <a:t>enhma</a:t>
            </a:r>
            <a:r>
              <a:rPr lang="en-US" sz="4800" b="1">
                <a:solidFill>
                  <a:srgbClr val="33CCCC"/>
                </a:solidFill>
                <a:latin typeface="Limon S1" charset="0"/>
              </a:rPr>
              <a:t> </a:t>
            </a:r>
            <a:r>
              <a:rPr lang="en-US" sz="4400" b="1">
                <a:solidFill>
                  <a:srgbClr val="FFFF00"/>
                </a:solidFill>
                <a:latin typeface="Limon S1" charset="0"/>
              </a:rPr>
              <a:t>…RtLb;mkdUcCaGñkdwknaMGs©arü enAsBaØacas; nig CaGñksagsg; ekøagTVar nig kMEpgRkugeyrUsaLimeLIgvij.</a:t>
            </a:r>
            <a:endParaRPr lang="en-US" sz="3200" b="1">
              <a:solidFill>
                <a:srgbClr val="FFFF00"/>
              </a:solidFill>
            </a:endParaRPr>
          </a:p>
        </p:txBody>
      </p:sp>
      <p:sp>
        <p:nvSpPr>
          <p:cNvPr id="548002" name="Text Box 1186"/>
          <p:cNvSpPr txBox="1">
            <a:spLocks noChangeArrowheads="1"/>
          </p:cNvSpPr>
          <p:nvPr/>
        </p:nvSpPr>
        <p:spPr bwMode="auto">
          <a:xfrm>
            <a:off x="2582863" y="101600"/>
            <a:ext cx="3748087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00FF00"/>
                </a:solidFill>
                <a:latin typeface="Limon S1" charset="0"/>
              </a:rPr>
              <a:t>sUr:U</a:t>
            </a:r>
            <a:r>
              <a:rPr lang="en-US" sz="6000" b="1">
                <a:solidFill>
                  <a:srgbClr val="00FF00"/>
                </a:solidFill>
                <a:latin typeface="Limon S1" charset="0"/>
                <a:sym typeface="Wingdings" charset="0"/>
              </a:rPr>
              <a:t>)abil</a:t>
            </a:r>
            <a:endParaRPr lang="en-US" sz="6000" b="1">
              <a:solidFill>
                <a:srgbClr val="00FF00"/>
              </a:solidFill>
              <a:latin typeface="Limon S1" charset="0"/>
            </a:endParaRPr>
          </a:p>
        </p:txBody>
      </p:sp>
      <p:sp>
        <p:nvSpPr>
          <p:cNvPr id="547875" name="Rectangle 1059"/>
          <p:cNvSpPr>
            <a:spLocks noChangeArrowheads="1"/>
          </p:cNvSpPr>
          <p:nvPr/>
        </p:nvSpPr>
        <p:spPr bwMode="auto">
          <a:xfrm>
            <a:off x="2560638" y="49213"/>
            <a:ext cx="6562725" cy="1673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6000" b="1">
                <a:solidFill>
                  <a:srgbClr val="33CCCC"/>
                </a:solidFill>
                <a:latin typeface="Limon S1" charset="0"/>
              </a:rPr>
              <a:t>sUr:U)abil</a:t>
            </a:r>
            <a:r>
              <a:rPr lang="en-US" sz="4400" b="1">
                <a:solidFill>
                  <a:srgbClr val="33CCCC"/>
                </a:solidFill>
                <a:latin typeface="Limon S1" charset="0"/>
              </a:rPr>
              <a:t> </a:t>
            </a:r>
            <a:r>
              <a:rPr lang="en-US" sz="4400" b="1">
                <a:solidFill>
                  <a:srgbClr val="FFFF00"/>
                </a:solidFill>
                <a:latin typeface="Limon S1" charset="0"/>
              </a:rPr>
              <a:t>…RtLb;mkedIm,Icab;epþIm sagsg; RBHvihareLIgvij.</a:t>
            </a:r>
            <a:endParaRPr lang="en-US" sz="3600" b="1">
              <a:solidFill>
                <a:srgbClr val="FFFF00"/>
              </a:solidFill>
            </a:endParaRPr>
          </a:p>
        </p:txBody>
      </p:sp>
      <p:sp>
        <p:nvSpPr>
          <p:cNvPr id="82970" name="Text Box 1193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82971" name="Text Box 1194"/>
          <p:cNvSpPr txBox="1">
            <a:spLocks noChangeArrowheads="1"/>
          </p:cNvSpPr>
          <p:nvPr/>
        </p:nvSpPr>
        <p:spPr bwMode="auto">
          <a:xfrm>
            <a:off x="8591550" y="640080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3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grpSp>
        <p:nvGrpSpPr>
          <p:cNvPr id="2" name="Group 1200"/>
          <p:cNvGrpSpPr>
            <a:grpSpLocks/>
          </p:cNvGrpSpPr>
          <p:nvPr/>
        </p:nvGrpSpPr>
        <p:grpSpPr bwMode="auto">
          <a:xfrm>
            <a:off x="2660650" y="1663700"/>
            <a:ext cx="5265738" cy="4075113"/>
            <a:chOff x="1247" y="633"/>
            <a:chExt cx="3317" cy="2567"/>
          </a:xfrm>
        </p:grpSpPr>
        <p:sp>
          <p:nvSpPr>
            <p:cNvPr id="548017" name="AutoShape 1201"/>
            <p:cNvSpPr>
              <a:spLocks noChangeArrowheads="1"/>
            </p:cNvSpPr>
            <p:nvPr/>
          </p:nvSpPr>
          <p:spPr bwMode="auto">
            <a:xfrm>
              <a:off x="1467" y="633"/>
              <a:ext cx="2848" cy="256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48018" name="Text Box 1202"/>
            <p:cNvSpPr txBox="1">
              <a:spLocks noChangeArrowheads="1"/>
            </p:cNvSpPr>
            <p:nvPr/>
          </p:nvSpPr>
          <p:spPr bwMode="auto">
            <a:xfrm>
              <a:off x="1252" y="992"/>
              <a:ext cx="3312" cy="6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6600">
                  <a:solidFill>
                    <a:schemeClr val="tx2"/>
                  </a:solidFill>
                  <a:latin typeface="Limon R1" charset="0"/>
                </a:rPr>
                <a:t>s- G- n</a:t>
              </a:r>
              <a:endParaRPr lang="en-US" sz="4800">
                <a:solidFill>
                  <a:schemeClr val="tx2"/>
                </a:solidFill>
                <a:latin typeface="Limon R1" charset="0"/>
              </a:endParaRPr>
            </a:p>
          </p:txBody>
        </p:sp>
        <p:sp>
          <p:nvSpPr>
            <p:cNvPr id="548019" name="Text Box 1203"/>
            <p:cNvSpPr txBox="1">
              <a:spLocks noChangeArrowheads="1"/>
            </p:cNvSpPr>
            <p:nvPr/>
          </p:nvSpPr>
          <p:spPr bwMode="auto">
            <a:xfrm>
              <a:off x="1247" y="1890"/>
              <a:ext cx="331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4400" b="1">
                  <a:solidFill>
                    <a:schemeClr val="tx2"/>
                  </a:solidFill>
                  <a:latin typeface="Limon S1" charset="0"/>
                </a:rPr>
                <a:t>          </a:t>
              </a:r>
              <a:r>
                <a:rPr lang="en-US" sz="4800" b="1">
                  <a:solidFill>
                    <a:schemeClr val="tx2"/>
                  </a:solidFill>
                  <a:latin typeface="Limon S1" charset="0"/>
                </a:rPr>
                <a:t>karTUtGñkTaMgbICasg Ç</a:t>
              </a:r>
              <a:endParaRPr lang="en-US" sz="4000" b="1">
                <a:solidFill>
                  <a:schemeClr val="tx2"/>
                </a:solidFill>
              </a:endParaRPr>
            </a:p>
          </p:txBody>
        </p:sp>
      </p:grpSp>
      <p:sp>
        <p:nvSpPr>
          <p:cNvPr id="548020" name="Rectangle 1204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548021" name="Text Box 1205"/>
          <p:cNvSpPr txBox="1">
            <a:spLocks noChangeArrowheads="1"/>
          </p:cNvSpPr>
          <p:nvPr/>
        </p:nvSpPr>
        <p:spPr bwMode="auto">
          <a:xfrm>
            <a:off x="1754188" y="0"/>
            <a:ext cx="59578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eyerma 29³10/  EGsr:a 3³8/ enehma 2³5-6</a:t>
            </a:r>
          </a:p>
        </p:txBody>
      </p:sp>
      <p:sp>
        <p:nvSpPr>
          <p:cNvPr id="82975" name="Text Box 1206"/>
          <p:cNvSpPr txBox="1">
            <a:spLocks noChangeArrowheads="1"/>
          </p:cNvSpPr>
          <p:nvPr/>
        </p:nvSpPr>
        <p:spPr bwMode="auto">
          <a:xfrm>
            <a:off x="6680200" y="6194425"/>
            <a:ext cx="2259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37-38</a:t>
            </a:r>
          </a:p>
        </p:txBody>
      </p:sp>
      <p:grpSp>
        <p:nvGrpSpPr>
          <p:cNvPr id="82976" name="Group 1207"/>
          <p:cNvGrpSpPr>
            <a:grpSpLocks/>
          </p:cNvGrpSpPr>
          <p:nvPr/>
        </p:nvGrpSpPr>
        <p:grpSpPr bwMode="auto">
          <a:xfrm>
            <a:off x="7926388" y="3435350"/>
            <a:ext cx="1160462" cy="1098550"/>
            <a:chOff x="4993" y="2164"/>
            <a:chExt cx="731" cy="692"/>
          </a:xfrm>
        </p:grpSpPr>
        <p:sp>
          <p:nvSpPr>
            <p:cNvPr id="82978" name="Freeform 1208"/>
            <p:cNvSpPr>
              <a:spLocks/>
            </p:cNvSpPr>
            <p:nvPr/>
          </p:nvSpPr>
          <p:spPr bwMode="auto">
            <a:xfrm>
              <a:off x="5517" y="229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79" name="Freeform 1209"/>
            <p:cNvSpPr>
              <a:spLocks/>
            </p:cNvSpPr>
            <p:nvPr/>
          </p:nvSpPr>
          <p:spPr bwMode="auto">
            <a:xfrm>
              <a:off x="5517" y="22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80" name="AutoShape 1210"/>
            <p:cNvSpPr>
              <a:spLocks noChangeArrowheads="1"/>
            </p:cNvSpPr>
            <p:nvPr/>
          </p:nvSpPr>
          <p:spPr bwMode="auto">
            <a:xfrm>
              <a:off x="5058" y="2172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81" name="Rectangle 1211"/>
            <p:cNvSpPr>
              <a:spLocks noChangeArrowheads="1"/>
            </p:cNvSpPr>
            <p:nvPr/>
          </p:nvSpPr>
          <p:spPr bwMode="auto">
            <a:xfrm>
              <a:off x="5057" y="2285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82" name="Line 1212"/>
            <p:cNvSpPr>
              <a:spLocks noChangeShapeType="1"/>
            </p:cNvSpPr>
            <p:nvPr/>
          </p:nvSpPr>
          <p:spPr bwMode="auto">
            <a:xfrm>
              <a:off x="5089" y="244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83" name="Line 1213"/>
            <p:cNvSpPr>
              <a:spLocks noChangeShapeType="1"/>
            </p:cNvSpPr>
            <p:nvPr/>
          </p:nvSpPr>
          <p:spPr bwMode="auto">
            <a:xfrm>
              <a:off x="5089" y="255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84" name="Line 1214"/>
            <p:cNvSpPr>
              <a:spLocks noChangeShapeType="1"/>
            </p:cNvSpPr>
            <p:nvPr/>
          </p:nvSpPr>
          <p:spPr bwMode="auto">
            <a:xfrm>
              <a:off x="5089" y="280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85" name="Line 1215"/>
            <p:cNvSpPr>
              <a:spLocks noChangeShapeType="1"/>
            </p:cNvSpPr>
            <p:nvPr/>
          </p:nvSpPr>
          <p:spPr bwMode="auto">
            <a:xfrm>
              <a:off x="5089" y="26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86" name="Rectangle 1216"/>
            <p:cNvSpPr>
              <a:spLocks noChangeArrowheads="1"/>
            </p:cNvSpPr>
            <p:nvPr/>
          </p:nvSpPr>
          <p:spPr bwMode="auto">
            <a:xfrm>
              <a:off x="5128" y="2299"/>
              <a:ext cx="2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70 qñaM</a:t>
              </a:r>
            </a:p>
          </p:txBody>
        </p:sp>
        <p:sp>
          <p:nvSpPr>
            <p:cNvPr id="82987" name="Rectangle 1217"/>
            <p:cNvSpPr>
              <a:spLocks noChangeArrowheads="1"/>
            </p:cNvSpPr>
            <p:nvPr/>
          </p:nvSpPr>
          <p:spPr bwMode="auto">
            <a:xfrm>
              <a:off x="5026" y="2439"/>
              <a:ext cx="653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Limon S1" charset="0"/>
                </a:rPr>
                <a:t>karvilRtLb;TaMgbIelIk</a:t>
              </a:r>
            </a:p>
          </p:txBody>
        </p:sp>
        <p:sp>
          <p:nvSpPr>
            <p:cNvPr id="82988" name="Rectangle 1218"/>
            <p:cNvSpPr>
              <a:spLocks noChangeArrowheads="1"/>
            </p:cNvSpPr>
            <p:nvPr/>
          </p:nvSpPr>
          <p:spPr bwMode="auto">
            <a:xfrm>
              <a:off x="5139" y="2690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82989" name="Rectangle 1219"/>
            <p:cNvSpPr>
              <a:spLocks noChangeArrowheads="1"/>
            </p:cNvSpPr>
            <p:nvPr/>
          </p:nvSpPr>
          <p:spPr bwMode="auto">
            <a:xfrm>
              <a:off x="5135" y="2271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90" name="Rectangle 1220"/>
            <p:cNvSpPr>
              <a:spLocks noChangeArrowheads="1"/>
            </p:cNvSpPr>
            <p:nvPr/>
          </p:nvSpPr>
          <p:spPr bwMode="auto">
            <a:xfrm>
              <a:off x="5072" y="2270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91" name="Rectangle 1221"/>
            <p:cNvSpPr>
              <a:spLocks noChangeArrowheads="1"/>
            </p:cNvSpPr>
            <p:nvPr/>
          </p:nvSpPr>
          <p:spPr bwMode="auto">
            <a:xfrm>
              <a:off x="4993" y="2554"/>
              <a:ext cx="73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Limon S1" charset="0"/>
                </a:rPr>
                <a:t>     100qñaM¼ 50&gt;000</a:t>
              </a:r>
            </a:p>
          </p:txBody>
        </p:sp>
        <p:sp>
          <p:nvSpPr>
            <p:cNvPr id="82992" name="Rectangle 1222"/>
            <p:cNvSpPr>
              <a:spLocks noChangeArrowheads="1"/>
            </p:cNvSpPr>
            <p:nvPr/>
          </p:nvSpPr>
          <p:spPr bwMode="auto">
            <a:xfrm>
              <a:off x="5007" y="2164"/>
              <a:ext cx="53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RKacab;CaeQøIy</a:t>
              </a:r>
            </a:p>
          </p:txBody>
        </p:sp>
      </p:grpSp>
      <p:sp>
        <p:nvSpPr>
          <p:cNvPr id="82977" name="Rectangle 1239"/>
          <p:cNvSpPr>
            <a:spLocks noChangeArrowheads="1"/>
          </p:cNvSpPr>
          <p:nvPr/>
        </p:nvSpPr>
        <p:spPr bwMode="auto">
          <a:xfrm>
            <a:off x="8180388" y="4251325"/>
            <a:ext cx="8318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Limon S1" charset="0"/>
              </a:rPr>
              <a:t>s- G- 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7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7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47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7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7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7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7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7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7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7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7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7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876" grpId="0" autoUpdateAnimBg="0"/>
      <p:bldP spid="547877" grpId="0" autoUpdateAnimBg="0"/>
      <p:bldP spid="547875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3" name="Rectangle 5"/>
          <p:cNvSpPr>
            <a:spLocks noChangeArrowheads="1"/>
          </p:cNvSpPr>
          <p:nvPr/>
        </p:nvSpPr>
        <p:spPr bwMode="auto">
          <a:xfrm>
            <a:off x="522288" y="254000"/>
            <a:ext cx="708025" cy="1430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478230" name="Rectangle 22"/>
          <p:cNvSpPr>
            <a:spLocks noChangeArrowheads="1"/>
          </p:cNvSpPr>
          <p:nvPr/>
        </p:nvSpPr>
        <p:spPr bwMode="auto">
          <a:xfrm>
            <a:off x="77724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478232" name="Text Box 24"/>
          <p:cNvSpPr txBox="1">
            <a:spLocks noChangeArrowheads="1"/>
          </p:cNvSpPr>
          <p:nvPr/>
        </p:nvSpPr>
        <p:spPr bwMode="auto">
          <a:xfrm>
            <a:off x="1663700" y="-22225"/>
            <a:ext cx="59578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chemeClr val="tx1"/>
                </a:solidFill>
              </a:rPr>
              <a:t> </a:t>
            </a:r>
            <a:r>
              <a:rPr lang="en-US" sz="2400" b="1">
                <a:solidFill>
                  <a:schemeClr val="tx1"/>
                </a:solidFill>
                <a:latin typeface="Limon S1" charset="0"/>
              </a:rPr>
              <a:t>eyerma 3³8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83973" name="Text Box 106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83974" name="Text Box 107"/>
          <p:cNvSpPr txBox="1">
            <a:spLocks noChangeArrowheads="1"/>
          </p:cNvSpPr>
          <p:nvPr/>
        </p:nvSpPr>
        <p:spPr bwMode="auto">
          <a:xfrm>
            <a:off x="8664575" y="64135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478316" name="Picture 108" descr="nehemiah wall.tiff                                             0004F42Da-BIGMAC                       ABA78158:"/>
          <p:cNvPicPr>
            <a:picLocks noChangeAspect="1" noChangeArrowheads="1"/>
          </p:cNvPicPr>
          <p:nvPr/>
        </p:nvPicPr>
        <p:blipFill>
          <a:blip r:embed="rId2"/>
          <a:srcRect t="1915"/>
          <a:stretch>
            <a:fillRect/>
          </a:stretch>
        </p:blipFill>
        <p:spPr bwMode="auto">
          <a:xfrm>
            <a:off x="238125" y="1108075"/>
            <a:ext cx="8645525" cy="48101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78215" name="Rectangle 7"/>
          <p:cNvSpPr>
            <a:spLocks noChangeArrowheads="1"/>
          </p:cNvSpPr>
          <p:nvPr/>
        </p:nvSpPr>
        <p:spPr bwMode="auto">
          <a:xfrm>
            <a:off x="1879600" y="501650"/>
            <a:ext cx="6664325" cy="75882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r>
              <a:rPr lang="en-US" sz="4400" b="1">
                <a:solidFill>
                  <a:srgbClr val="EEFF4B"/>
                </a:solidFill>
                <a:latin typeface="Limon S1" charset="0"/>
              </a:rPr>
              <a:t>eyrUsaLim³   laRdageday kMEpgenhma</a:t>
            </a:r>
            <a:endParaRPr lang="en-US" sz="3600" b="1">
              <a:solidFill>
                <a:srgbClr val="EEFF4B"/>
              </a:solidFill>
            </a:endParaRPr>
          </a:p>
        </p:txBody>
      </p:sp>
      <p:sp>
        <p:nvSpPr>
          <p:cNvPr id="478317" name="Rectangle 109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  <p:sp>
        <p:nvSpPr>
          <p:cNvPr id="83978" name="Text Box 110"/>
          <p:cNvSpPr txBox="1">
            <a:spLocks noChangeArrowheads="1"/>
          </p:cNvSpPr>
          <p:nvPr/>
        </p:nvSpPr>
        <p:spPr bwMode="auto">
          <a:xfrm>
            <a:off x="6680200" y="6194425"/>
            <a:ext cx="2259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37-38</a:t>
            </a:r>
          </a:p>
        </p:txBody>
      </p:sp>
      <p:grpSp>
        <p:nvGrpSpPr>
          <p:cNvPr id="83979" name="Group 111"/>
          <p:cNvGrpSpPr>
            <a:grpSpLocks/>
          </p:cNvGrpSpPr>
          <p:nvPr/>
        </p:nvGrpSpPr>
        <p:grpSpPr bwMode="auto">
          <a:xfrm>
            <a:off x="7926388" y="3435350"/>
            <a:ext cx="1160462" cy="1098550"/>
            <a:chOff x="4993" y="2164"/>
            <a:chExt cx="731" cy="692"/>
          </a:xfrm>
        </p:grpSpPr>
        <p:sp>
          <p:nvSpPr>
            <p:cNvPr id="83981" name="Freeform 112"/>
            <p:cNvSpPr>
              <a:spLocks/>
            </p:cNvSpPr>
            <p:nvPr/>
          </p:nvSpPr>
          <p:spPr bwMode="auto">
            <a:xfrm>
              <a:off x="5517" y="229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2" name="Freeform 113"/>
            <p:cNvSpPr>
              <a:spLocks/>
            </p:cNvSpPr>
            <p:nvPr/>
          </p:nvSpPr>
          <p:spPr bwMode="auto">
            <a:xfrm>
              <a:off x="5517" y="22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3" name="AutoShape 114"/>
            <p:cNvSpPr>
              <a:spLocks noChangeArrowheads="1"/>
            </p:cNvSpPr>
            <p:nvPr/>
          </p:nvSpPr>
          <p:spPr bwMode="auto">
            <a:xfrm>
              <a:off x="5058" y="2172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4" name="Rectangle 115"/>
            <p:cNvSpPr>
              <a:spLocks noChangeArrowheads="1"/>
            </p:cNvSpPr>
            <p:nvPr/>
          </p:nvSpPr>
          <p:spPr bwMode="auto">
            <a:xfrm>
              <a:off x="5057" y="2285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5" name="Line 116"/>
            <p:cNvSpPr>
              <a:spLocks noChangeShapeType="1"/>
            </p:cNvSpPr>
            <p:nvPr/>
          </p:nvSpPr>
          <p:spPr bwMode="auto">
            <a:xfrm>
              <a:off x="5089" y="244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6" name="Line 117"/>
            <p:cNvSpPr>
              <a:spLocks noChangeShapeType="1"/>
            </p:cNvSpPr>
            <p:nvPr/>
          </p:nvSpPr>
          <p:spPr bwMode="auto">
            <a:xfrm>
              <a:off x="5089" y="255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7" name="Line 118"/>
            <p:cNvSpPr>
              <a:spLocks noChangeShapeType="1"/>
            </p:cNvSpPr>
            <p:nvPr/>
          </p:nvSpPr>
          <p:spPr bwMode="auto">
            <a:xfrm>
              <a:off x="5089" y="280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8" name="Line 119"/>
            <p:cNvSpPr>
              <a:spLocks noChangeShapeType="1"/>
            </p:cNvSpPr>
            <p:nvPr/>
          </p:nvSpPr>
          <p:spPr bwMode="auto">
            <a:xfrm>
              <a:off x="5089" y="26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9" name="Rectangle 120"/>
            <p:cNvSpPr>
              <a:spLocks noChangeArrowheads="1"/>
            </p:cNvSpPr>
            <p:nvPr/>
          </p:nvSpPr>
          <p:spPr bwMode="auto">
            <a:xfrm>
              <a:off x="5128" y="2299"/>
              <a:ext cx="2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70 qñaM</a:t>
              </a:r>
            </a:p>
          </p:txBody>
        </p:sp>
        <p:sp>
          <p:nvSpPr>
            <p:cNvPr id="83990" name="Rectangle 121"/>
            <p:cNvSpPr>
              <a:spLocks noChangeArrowheads="1"/>
            </p:cNvSpPr>
            <p:nvPr/>
          </p:nvSpPr>
          <p:spPr bwMode="auto">
            <a:xfrm>
              <a:off x="5026" y="2439"/>
              <a:ext cx="653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Limon S1" charset="0"/>
                </a:rPr>
                <a:t>karvilRtLb;TaMgbIelIk</a:t>
              </a:r>
            </a:p>
          </p:txBody>
        </p:sp>
        <p:sp>
          <p:nvSpPr>
            <p:cNvPr id="83991" name="Rectangle 122"/>
            <p:cNvSpPr>
              <a:spLocks noChangeArrowheads="1"/>
            </p:cNvSpPr>
            <p:nvPr/>
          </p:nvSpPr>
          <p:spPr bwMode="auto">
            <a:xfrm>
              <a:off x="5139" y="2690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83992" name="Rectangle 123"/>
            <p:cNvSpPr>
              <a:spLocks noChangeArrowheads="1"/>
            </p:cNvSpPr>
            <p:nvPr/>
          </p:nvSpPr>
          <p:spPr bwMode="auto">
            <a:xfrm>
              <a:off x="5135" y="2271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3" name="Rectangle 124"/>
            <p:cNvSpPr>
              <a:spLocks noChangeArrowheads="1"/>
            </p:cNvSpPr>
            <p:nvPr/>
          </p:nvSpPr>
          <p:spPr bwMode="auto">
            <a:xfrm>
              <a:off x="5072" y="2270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4" name="Rectangle 125"/>
            <p:cNvSpPr>
              <a:spLocks noChangeArrowheads="1"/>
            </p:cNvSpPr>
            <p:nvPr/>
          </p:nvSpPr>
          <p:spPr bwMode="auto">
            <a:xfrm>
              <a:off x="4993" y="2554"/>
              <a:ext cx="73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Limon S1" charset="0"/>
                </a:rPr>
                <a:t>     100qñaM¼ 50&gt;000</a:t>
              </a:r>
            </a:p>
          </p:txBody>
        </p:sp>
        <p:sp>
          <p:nvSpPr>
            <p:cNvPr id="83995" name="Rectangle 126"/>
            <p:cNvSpPr>
              <a:spLocks noChangeArrowheads="1"/>
            </p:cNvSpPr>
            <p:nvPr/>
          </p:nvSpPr>
          <p:spPr bwMode="auto">
            <a:xfrm>
              <a:off x="5007" y="2164"/>
              <a:ext cx="53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RKacab;CaeQøIy</a:t>
              </a:r>
            </a:p>
          </p:txBody>
        </p:sp>
      </p:grpSp>
      <p:sp>
        <p:nvSpPr>
          <p:cNvPr id="83980" name="Rectangle 127"/>
          <p:cNvSpPr>
            <a:spLocks noChangeArrowheads="1"/>
          </p:cNvSpPr>
          <p:nvPr/>
        </p:nvSpPr>
        <p:spPr bwMode="auto">
          <a:xfrm>
            <a:off x="8180388" y="4251325"/>
            <a:ext cx="8318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Limon S1" charset="0"/>
              </a:rPr>
              <a:t>s- G- 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78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15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26"/>
          <p:cNvSpPr>
            <a:spLocks noChangeArrowheads="1"/>
          </p:cNvSpPr>
          <p:nvPr/>
        </p:nvSpPr>
        <p:spPr bwMode="auto">
          <a:xfrm>
            <a:off x="1600200" y="823913"/>
            <a:ext cx="6858000" cy="5257800"/>
          </a:xfrm>
          <a:prstGeom prst="rect">
            <a:avLst/>
          </a:prstGeom>
          <a:gradFill rotWithShape="0">
            <a:gsLst>
              <a:gs pos="0">
                <a:srgbClr val="0331B3"/>
              </a:gs>
              <a:gs pos="100000">
                <a:srgbClr val="011753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4995" name="Freeform 1027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21"/>
              <a:gd name="T124" fmla="*/ 0 h 1921"/>
              <a:gd name="T125" fmla="*/ 1021 w 1021"/>
              <a:gd name="T126" fmla="*/ 1921 h 192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2" name="Rectangle 1028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4997" name="Rectangle 1029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8" name="Freeform 1030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01"/>
              <a:gd name="T181" fmla="*/ 0 h 1321"/>
              <a:gd name="T182" fmla="*/ 901 w 901"/>
              <a:gd name="T183" fmla="*/ 1321 h 132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9" name="Freeform 1031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581"/>
              <a:gd name="T190" fmla="*/ 0 h 1837"/>
              <a:gd name="T191" fmla="*/ 2581 w 2581"/>
              <a:gd name="T192" fmla="*/ 1837 h 18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6" name="Rectangle 1032"/>
          <p:cNvSpPr>
            <a:spLocks noChangeArrowheads="1"/>
          </p:cNvSpPr>
          <p:nvPr/>
        </p:nvSpPr>
        <p:spPr bwMode="auto">
          <a:xfrm>
            <a:off x="4630738" y="2649538"/>
            <a:ext cx="15208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TG</a:t>
            </a:r>
          </a:p>
        </p:txBody>
      </p:sp>
      <p:sp>
        <p:nvSpPr>
          <p:cNvPr id="85001" name="Freeform 1033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89"/>
              <a:gd name="T133" fmla="*/ 0 h 937"/>
              <a:gd name="T134" fmla="*/ 1189 w 1189"/>
              <a:gd name="T135" fmla="*/ 937 h 9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098" name="Rectangle 1034"/>
          <p:cNvSpPr>
            <a:spLocks noChangeArrowheads="1"/>
          </p:cNvSpPr>
          <p:nvPr/>
        </p:nvSpPr>
        <p:spPr bwMode="auto">
          <a:xfrm>
            <a:off x="7259638" y="5259388"/>
            <a:ext cx="13112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QB</a:t>
            </a:r>
          </a:p>
        </p:txBody>
      </p:sp>
      <p:sp>
        <p:nvSpPr>
          <p:cNvPr id="85003" name="Freeform 1035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69"/>
              <a:gd name="T70" fmla="*/ 0 h 193"/>
              <a:gd name="T71" fmla="*/ 169 w 169"/>
              <a:gd name="T72" fmla="*/ 193 h 193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4" name="Freeform 1036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7"/>
              <a:gd name="T166" fmla="*/ 0 h 577"/>
              <a:gd name="T167" fmla="*/ 277 w 277"/>
              <a:gd name="T168" fmla="*/ 577 h 57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5" name="Freeform 1037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7"/>
              <a:gd name="T40" fmla="*/ 0 h 265"/>
              <a:gd name="T41" fmla="*/ 37 w 37"/>
              <a:gd name="T42" fmla="*/ 265 h 26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>
            <a:solidFill>
              <a:srgbClr val="00AE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1102" name="Rectangle 1038"/>
          <p:cNvSpPr>
            <a:spLocks noChangeArrowheads="1"/>
          </p:cNvSpPr>
          <p:nvPr/>
        </p:nvSpPr>
        <p:spPr bwMode="auto">
          <a:xfrm>
            <a:off x="3449638" y="2382838"/>
            <a:ext cx="12731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sk</a:t>
            </a:r>
          </a:p>
        </p:txBody>
      </p:sp>
      <p:sp>
        <p:nvSpPr>
          <p:cNvPr id="601103" name="Rectangle 1039"/>
          <p:cNvSpPr>
            <a:spLocks noChangeArrowheads="1"/>
          </p:cNvSpPr>
          <p:nvPr/>
        </p:nvSpPr>
        <p:spPr bwMode="auto">
          <a:xfrm>
            <a:off x="2516188" y="5640388"/>
            <a:ext cx="7016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sRk</a:t>
            </a:r>
          </a:p>
        </p:txBody>
      </p:sp>
      <p:sp>
        <p:nvSpPr>
          <p:cNvPr id="601104" name="Rectangle 1040"/>
          <p:cNvSpPr>
            <a:spLocks noChangeArrowheads="1"/>
          </p:cNvSpPr>
          <p:nvPr/>
        </p:nvSpPr>
        <p:spPr bwMode="auto">
          <a:xfrm>
            <a:off x="2020888" y="9921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smD</a:t>
            </a:r>
          </a:p>
        </p:txBody>
      </p:sp>
      <p:sp>
        <p:nvSpPr>
          <p:cNvPr id="85009" name="Rectangle 1041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0" name="Line 1042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11" name="Line 1043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1108" name="Rectangle 1044"/>
          <p:cNvSpPr>
            <a:spLocks noChangeArrowheads="1"/>
          </p:cNvSpPr>
          <p:nvPr/>
        </p:nvSpPr>
        <p:spPr bwMode="auto">
          <a:xfrm>
            <a:off x="76200" y="304800"/>
            <a:ext cx="1562100" cy="1063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karerobcMtam dMNak;</a:t>
            </a:r>
          </a:p>
        </p:txBody>
      </p:sp>
      <p:sp>
        <p:nvSpPr>
          <p:cNvPr id="601109" name="Rectangle 1045"/>
          <p:cNvSpPr>
            <a:spLocks noChangeArrowheads="1"/>
          </p:cNvSpPr>
          <p:nvPr/>
        </p:nvSpPr>
        <p:spPr bwMode="auto">
          <a:xfrm>
            <a:off x="2613025" y="3613150"/>
            <a:ext cx="17303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ss</a:t>
            </a:r>
          </a:p>
        </p:txBody>
      </p:sp>
      <p:sp>
        <p:nvSpPr>
          <p:cNvPr id="601110" name="Line 1046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5015" name="Oval 1047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1112" name="Rectangle 1048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01113" name="Rectangle 1049"/>
          <p:cNvSpPr>
            <a:spLocks noChangeArrowheads="1"/>
          </p:cNvSpPr>
          <p:nvPr/>
        </p:nvSpPr>
        <p:spPr bwMode="auto">
          <a:xfrm>
            <a:off x="6896100" y="43957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G</a:t>
            </a:r>
          </a:p>
        </p:txBody>
      </p:sp>
      <p:sp>
        <p:nvSpPr>
          <p:cNvPr id="601114" name="Rectangle 1050"/>
          <p:cNvSpPr>
            <a:spLocks noChangeArrowheads="1"/>
          </p:cNvSpPr>
          <p:nvPr/>
        </p:nvSpPr>
        <p:spPr bwMode="auto">
          <a:xfrm>
            <a:off x="5830888" y="288448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)a</a:t>
            </a:r>
          </a:p>
        </p:txBody>
      </p:sp>
      <p:sp>
        <p:nvSpPr>
          <p:cNvPr id="85019" name="Oval 105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1116" name="Rectangle 1052"/>
          <p:cNvSpPr>
            <a:spLocks noChangeArrowheads="1"/>
          </p:cNvSpPr>
          <p:nvPr/>
        </p:nvSpPr>
        <p:spPr bwMode="auto">
          <a:xfrm>
            <a:off x="5487988" y="1811338"/>
            <a:ext cx="8350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x</a:t>
            </a:r>
          </a:p>
        </p:txBody>
      </p:sp>
      <p:sp>
        <p:nvSpPr>
          <p:cNvPr id="85021" name="Oval 105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22" name="Oval 1054"/>
          <p:cNvSpPr>
            <a:spLocks noChangeArrowheads="1"/>
          </p:cNvSpPr>
          <p:nvPr/>
        </p:nvSpPr>
        <p:spPr bwMode="auto">
          <a:xfrm>
            <a:off x="70104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23" name="Oval 1055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1120" name="Rectangle 1056"/>
          <p:cNvSpPr>
            <a:spLocks noChangeArrowheads="1"/>
          </p:cNvSpPr>
          <p:nvPr/>
        </p:nvSpPr>
        <p:spPr bwMode="auto">
          <a:xfrm>
            <a:off x="3103563" y="2568575"/>
            <a:ext cx="36036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k</a:t>
            </a:r>
          </a:p>
        </p:txBody>
      </p:sp>
      <p:sp>
        <p:nvSpPr>
          <p:cNvPr id="85025" name="Oval 1057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1122" name="Rectangle 1058"/>
          <p:cNvSpPr>
            <a:spLocks noChangeArrowheads="1"/>
          </p:cNvSpPr>
          <p:nvPr/>
        </p:nvSpPr>
        <p:spPr bwMode="auto">
          <a:xfrm>
            <a:off x="2668588" y="3078163"/>
            <a:ext cx="45085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y</a:t>
            </a:r>
          </a:p>
        </p:txBody>
      </p:sp>
      <p:sp>
        <p:nvSpPr>
          <p:cNvPr id="85027" name="Oval 1059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028" name="Oval 106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1125" name="Rectangle 1061"/>
          <p:cNvSpPr>
            <a:spLocks noChangeArrowheads="1"/>
          </p:cNvSpPr>
          <p:nvPr/>
        </p:nvSpPr>
        <p:spPr bwMode="auto">
          <a:xfrm>
            <a:off x="3081338" y="4451350"/>
            <a:ext cx="58896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k)a</a:t>
            </a:r>
          </a:p>
        </p:txBody>
      </p:sp>
      <p:sp>
        <p:nvSpPr>
          <p:cNvPr id="85030" name="Oval 1062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1127" name="Rectangle 1063"/>
          <p:cNvSpPr>
            <a:spLocks noChangeArrowheads="1"/>
          </p:cNvSpPr>
          <p:nvPr/>
        </p:nvSpPr>
        <p:spPr bwMode="auto">
          <a:xfrm>
            <a:off x="3201988" y="5164138"/>
            <a:ext cx="59531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Ps</a:t>
            </a:r>
          </a:p>
        </p:txBody>
      </p:sp>
      <p:sp>
        <p:nvSpPr>
          <p:cNvPr id="85032" name="Oval 1064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1129" name="Rectangle 1065"/>
          <p:cNvSpPr>
            <a:spLocks noChangeArrowheads="1"/>
          </p:cNvSpPr>
          <p:nvPr/>
        </p:nvSpPr>
        <p:spPr bwMode="auto">
          <a:xfrm>
            <a:off x="1824038" y="4081463"/>
            <a:ext cx="3556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G</a:t>
            </a:r>
          </a:p>
        </p:txBody>
      </p:sp>
      <p:sp>
        <p:nvSpPr>
          <p:cNvPr id="601130" name="Rectangle 1066"/>
          <p:cNvSpPr>
            <a:spLocks noChangeArrowheads="1"/>
          </p:cNvSpPr>
          <p:nvPr/>
        </p:nvSpPr>
        <p:spPr bwMode="auto">
          <a:xfrm>
            <a:off x="3832225" y="3078163"/>
            <a:ext cx="528638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Pn</a:t>
            </a:r>
          </a:p>
        </p:txBody>
      </p:sp>
      <p:sp>
        <p:nvSpPr>
          <p:cNvPr id="601131" name="Rectangle 1067"/>
          <p:cNvSpPr>
            <a:spLocks noChangeArrowheads="1"/>
          </p:cNvSpPr>
          <p:nvPr/>
        </p:nvSpPr>
        <p:spPr bwMode="auto">
          <a:xfrm>
            <a:off x="77724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85036" name="Line 1068"/>
          <p:cNvSpPr>
            <a:spLocks noChangeShapeType="1"/>
          </p:cNvSpPr>
          <p:nvPr/>
        </p:nvSpPr>
        <p:spPr bwMode="auto">
          <a:xfrm>
            <a:off x="8077200" y="3883025"/>
            <a:ext cx="863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37" name="Line 1070"/>
          <p:cNvSpPr>
            <a:spLocks noChangeShapeType="1"/>
          </p:cNvSpPr>
          <p:nvPr/>
        </p:nvSpPr>
        <p:spPr bwMode="auto">
          <a:xfrm>
            <a:off x="8077200" y="4060825"/>
            <a:ext cx="863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38" name="Line 1071"/>
          <p:cNvSpPr>
            <a:spLocks noChangeShapeType="1"/>
          </p:cNvSpPr>
          <p:nvPr/>
        </p:nvSpPr>
        <p:spPr bwMode="auto">
          <a:xfrm>
            <a:off x="8077200" y="4454525"/>
            <a:ext cx="863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39" name="Line 1072"/>
          <p:cNvSpPr>
            <a:spLocks noChangeShapeType="1"/>
          </p:cNvSpPr>
          <p:nvPr/>
        </p:nvSpPr>
        <p:spPr bwMode="auto">
          <a:xfrm>
            <a:off x="8077200" y="4257675"/>
            <a:ext cx="863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40" name="Rectangle 1073"/>
          <p:cNvSpPr>
            <a:spLocks noChangeArrowheads="1"/>
          </p:cNvSpPr>
          <p:nvPr/>
        </p:nvSpPr>
        <p:spPr bwMode="auto">
          <a:xfrm>
            <a:off x="7970838" y="4092575"/>
            <a:ext cx="121285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100 Years / 50,000</a:t>
            </a:r>
          </a:p>
        </p:txBody>
      </p:sp>
      <p:sp>
        <p:nvSpPr>
          <p:cNvPr id="85041" name="Text Box 1090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85042" name="Text Box 1091"/>
          <p:cNvSpPr txBox="1">
            <a:spLocks noChangeArrowheads="1"/>
          </p:cNvSpPr>
          <p:nvPr/>
        </p:nvSpPr>
        <p:spPr bwMode="auto">
          <a:xfrm>
            <a:off x="8588375" y="6399213"/>
            <a:ext cx="3238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3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601156" name="Rectangle 1092"/>
          <p:cNvSpPr>
            <a:spLocks noChangeArrowheads="1"/>
          </p:cNvSpPr>
          <p:nvPr/>
        </p:nvSpPr>
        <p:spPr bwMode="auto">
          <a:xfrm>
            <a:off x="7177088" y="1525588"/>
            <a:ext cx="12922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folHlink"/>
                </a:solidFill>
                <a:latin typeface="Limon R1" pitchFamily="2" charset="0"/>
                <a:ea typeface="+mn-ea"/>
                <a:cs typeface="+mn-cs"/>
              </a:rPr>
              <a:t>n ¬G¦</a:t>
            </a:r>
          </a:p>
        </p:txBody>
      </p:sp>
      <p:grpSp>
        <p:nvGrpSpPr>
          <p:cNvPr id="2" name="Group 1093"/>
          <p:cNvGrpSpPr>
            <a:grpSpLocks/>
          </p:cNvGrpSpPr>
          <p:nvPr/>
        </p:nvGrpSpPr>
        <p:grpSpPr bwMode="auto">
          <a:xfrm>
            <a:off x="635000" y="1816100"/>
            <a:ext cx="5118100" cy="1511300"/>
            <a:chOff x="400" y="1144"/>
            <a:chExt cx="3224" cy="952"/>
          </a:xfrm>
        </p:grpSpPr>
        <p:sp>
          <p:nvSpPr>
            <p:cNvPr id="601158" name="Freeform 1094"/>
            <p:cNvSpPr>
              <a:spLocks/>
            </p:cNvSpPr>
            <p:nvPr/>
          </p:nvSpPr>
          <p:spPr bwMode="auto">
            <a:xfrm>
              <a:off x="1832" y="1144"/>
              <a:ext cx="1792" cy="920"/>
            </a:xfrm>
            <a:custGeom>
              <a:avLst/>
              <a:gdLst/>
              <a:ahLst/>
              <a:cxnLst>
                <a:cxn ang="0">
                  <a:pos x="1792" y="848"/>
                </a:cxn>
                <a:cxn ang="0">
                  <a:pos x="1744" y="680"/>
                </a:cxn>
                <a:cxn ang="0">
                  <a:pos x="1696" y="608"/>
                </a:cxn>
                <a:cxn ang="0">
                  <a:pos x="1640" y="552"/>
                </a:cxn>
                <a:cxn ang="0">
                  <a:pos x="1544" y="432"/>
                </a:cxn>
                <a:cxn ang="0">
                  <a:pos x="1392" y="216"/>
                </a:cxn>
                <a:cxn ang="0">
                  <a:pos x="1328" y="160"/>
                </a:cxn>
                <a:cxn ang="0">
                  <a:pos x="1144" y="80"/>
                </a:cxn>
                <a:cxn ang="0">
                  <a:pos x="992" y="24"/>
                </a:cxn>
                <a:cxn ang="0">
                  <a:pos x="816" y="0"/>
                </a:cxn>
                <a:cxn ang="0">
                  <a:pos x="576" y="32"/>
                </a:cxn>
                <a:cxn ang="0">
                  <a:pos x="496" y="64"/>
                </a:cxn>
                <a:cxn ang="0">
                  <a:pos x="296" y="160"/>
                </a:cxn>
                <a:cxn ang="0">
                  <a:pos x="192" y="296"/>
                </a:cxn>
                <a:cxn ang="0">
                  <a:pos x="136" y="376"/>
                </a:cxn>
                <a:cxn ang="0">
                  <a:pos x="88" y="528"/>
                </a:cxn>
                <a:cxn ang="0">
                  <a:pos x="72" y="584"/>
                </a:cxn>
                <a:cxn ang="0">
                  <a:pos x="0" y="744"/>
                </a:cxn>
                <a:cxn ang="0">
                  <a:pos x="8" y="816"/>
                </a:cxn>
                <a:cxn ang="0">
                  <a:pos x="96" y="920"/>
                </a:cxn>
              </a:cxnLst>
              <a:rect l="0" t="0" r="r" b="b"/>
              <a:pathLst>
                <a:path w="1792" h="920">
                  <a:moveTo>
                    <a:pt x="1792" y="848"/>
                  </a:moveTo>
                  <a:cubicBezTo>
                    <a:pt x="1758" y="798"/>
                    <a:pt x="1778" y="731"/>
                    <a:pt x="1744" y="680"/>
                  </a:cubicBezTo>
                  <a:cubicBezTo>
                    <a:pt x="1728" y="656"/>
                    <a:pt x="1716" y="628"/>
                    <a:pt x="1696" y="608"/>
                  </a:cubicBezTo>
                  <a:cubicBezTo>
                    <a:pt x="1677" y="589"/>
                    <a:pt x="1654" y="573"/>
                    <a:pt x="1640" y="552"/>
                  </a:cubicBezTo>
                  <a:cubicBezTo>
                    <a:pt x="1612" y="510"/>
                    <a:pt x="1579" y="467"/>
                    <a:pt x="1544" y="432"/>
                  </a:cubicBezTo>
                  <a:cubicBezTo>
                    <a:pt x="1515" y="345"/>
                    <a:pt x="1459" y="274"/>
                    <a:pt x="1392" y="216"/>
                  </a:cubicBezTo>
                  <a:cubicBezTo>
                    <a:pt x="1361" y="189"/>
                    <a:pt x="1362" y="179"/>
                    <a:pt x="1328" y="160"/>
                  </a:cubicBezTo>
                  <a:cubicBezTo>
                    <a:pt x="1270" y="127"/>
                    <a:pt x="1203" y="107"/>
                    <a:pt x="1144" y="80"/>
                  </a:cubicBezTo>
                  <a:cubicBezTo>
                    <a:pt x="1093" y="56"/>
                    <a:pt x="1048" y="33"/>
                    <a:pt x="992" y="24"/>
                  </a:cubicBezTo>
                  <a:cubicBezTo>
                    <a:pt x="933" y="14"/>
                    <a:pt x="874" y="8"/>
                    <a:pt x="816" y="0"/>
                  </a:cubicBezTo>
                  <a:cubicBezTo>
                    <a:pt x="733" y="6"/>
                    <a:pt x="657" y="18"/>
                    <a:pt x="576" y="32"/>
                  </a:cubicBezTo>
                  <a:cubicBezTo>
                    <a:pt x="548" y="50"/>
                    <a:pt x="527" y="56"/>
                    <a:pt x="496" y="64"/>
                  </a:cubicBezTo>
                  <a:cubicBezTo>
                    <a:pt x="433" y="105"/>
                    <a:pt x="354" y="109"/>
                    <a:pt x="296" y="160"/>
                  </a:cubicBezTo>
                  <a:cubicBezTo>
                    <a:pt x="253" y="196"/>
                    <a:pt x="224" y="250"/>
                    <a:pt x="192" y="296"/>
                  </a:cubicBezTo>
                  <a:cubicBezTo>
                    <a:pt x="180" y="311"/>
                    <a:pt x="140" y="362"/>
                    <a:pt x="136" y="376"/>
                  </a:cubicBezTo>
                  <a:cubicBezTo>
                    <a:pt x="119" y="425"/>
                    <a:pt x="100" y="477"/>
                    <a:pt x="88" y="528"/>
                  </a:cubicBezTo>
                  <a:cubicBezTo>
                    <a:pt x="85" y="538"/>
                    <a:pt x="77" y="572"/>
                    <a:pt x="72" y="584"/>
                  </a:cubicBezTo>
                  <a:cubicBezTo>
                    <a:pt x="45" y="637"/>
                    <a:pt x="14" y="684"/>
                    <a:pt x="0" y="744"/>
                  </a:cubicBezTo>
                  <a:cubicBezTo>
                    <a:pt x="2" y="768"/>
                    <a:pt x="4" y="792"/>
                    <a:pt x="8" y="816"/>
                  </a:cubicBezTo>
                  <a:cubicBezTo>
                    <a:pt x="16" y="866"/>
                    <a:pt x="63" y="887"/>
                    <a:pt x="96" y="920"/>
                  </a:cubicBezTo>
                </a:path>
              </a:pathLst>
            </a:custGeom>
            <a:noFill/>
            <a:ln w="76200" cap="flat" cmpd="sng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01159" name="Text Box 1095"/>
            <p:cNvSpPr txBox="1">
              <a:spLocks noChangeArrowheads="1"/>
            </p:cNvSpPr>
            <p:nvPr/>
          </p:nvSpPr>
          <p:spPr bwMode="auto">
            <a:xfrm>
              <a:off x="400" y="1520"/>
              <a:ext cx="1744" cy="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5400">
                  <a:solidFill>
                    <a:srgbClr val="FFFF00"/>
                  </a:solidFill>
                  <a:latin typeface="Limon R1" pitchFamily="2" charset="0"/>
                  <a:ea typeface="+mn-ea"/>
                  <a:cs typeface="+mn-cs"/>
                </a:rPr>
                <a:t>yUda</a:t>
              </a:r>
            </a:p>
          </p:txBody>
        </p:sp>
      </p:grpSp>
      <p:grpSp>
        <p:nvGrpSpPr>
          <p:cNvPr id="3" name="Group 1099"/>
          <p:cNvGrpSpPr>
            <a:grpSpLocks/>
          </p:cNvGrpSpPr>
          <p:nvPr/>
        </p:nvGrpSpPr>
        <p:grpSpPr bwMode="auto">
          <a:xfrm>
            <a:off x="3098800" y="863600"/>
            <a:ext cx="5200650" cy="2211388"/>
            <a:chOff x="1952" y="544"/>
            <a:chExt cx="3276" cy="1393"/>
          </a:xfrm>
        </p:grpSpPr>
        <p:sp>
          <p:nvSpPr>
            <p:cNvPr id="601164" name="Freeform 1100"/>
            <p:cNvSpPr>
              <a:spLocks/>
            </p:cNvSpPr>
            <p:nvPr/>
          </p:nvSpPr>
          <p:spPr bwMode="auto">
            <a:xfrm>
              <a:off x="3968" y="763"/>
              <a:ext cx="428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" y="0"/>
                </a:cxn>
                <a:cxn ang="0">
                  <a:pos x="43" y="0"/>
                </a:cxn>
                <a:cxn ang="0">
                  <a:pos x="64" y="10"/>
                </a:cxn>
                <a:cxn ang="0">
                  <a:pos x="96" y="21"/>
                </a:cxn>
                <a:cxn ang="0">
                  <a:pos x="117" y="21"/>
                </a:cxn>
                <a:cxn ang="0">
                  <a:pos x="139" y="21"/>
                </a:cxn>
                <a:cxn ang="0">
                  <a:pos x="160" y="32"/>
                </a:cxn>
                <a:cxn ang="0">
                  <a:pos x="181" y="42"/>
                </a:cxn>
                <a:cxn ang="0">
                  <a:pos x="203" y="53"/>
                </a:cxn>
                <a:cxn ang="0">
                  <a:pos x="224" y="64"/>
                </a:cxn>
                <a:cxn ang="0">
                  <a:pos x="235" y="85"/>
                </a:cxn>
                <a:cxn ang="0">
                  <a:pos x="256" y="96"/>
                </a:cxn>
                <a:cxn ang="0">
                  <a:pos x="277" y="106"/>
                </a:cxn>
                <a:cxn ang="0">
                  <a:pos x="299" y="128"/>
                </a:cxn>
                <a:cxn ang="0">
                  <a:pos x="320" y="138"/>
                </a:cxn>
                <a:cxn ang="0">
                  <a:pos x="331" y="160"/>
                </a:cxn>
                <a:cxn ang="0">
                  <a:pos x="352" y="170"/>
                </a:cxn>
                <a:cxn ang="0">
                  <a:pos x="363" y="192"/>
                </a:cxn>
                <a:cxn ang="0">
                  <a:pos x="384" y="202"/>
                </a:cxn>
                <a:cxn ang="0">
                  <a:pos x="395" y="224"/>
                </a:cxn>
                <a:cxn ang="0">
                  <a:pos x="416" y="234"/>
                </a:cxn>
                <a:cxn ang="0">
                  <a:pos x="416" y="256"/>
                </a:cxn>
                <a:cxn ang="0">
                  <a:pos x="427" y="277"/>
                </a:cxn>
              </a:cxnLst>
              <a:rect l="0" t="0" r="r" b="b"/>
              <a:pathLst>
                <a:path w="428" h="278">
                  <a:moveTo>
                    <a:pt x="0" y="0"/>
                  </a:moveTo>
                  <a:lnTo>
                    <a:pt x="21" y="0"/>
                  </a:lnTo>
                  <a:lnTo>
                    <a:pt x="43" y="0"/>
                  </a:lnTo>
                  <a:lnTo>
                    <a:pt x="64" y="10"/>
                  </a:lnTo>
                  <a:lnTo>
                    <a:pt x="96" y="21"/>
                  </a:lnTo>
                  <a:lnTo>
                    <a:pt x="117" y="21"/>
                  </a:lnTo>
                  <a:lnTo>
                    <a:pt x="139" y="21"/>
                  </a:lnTo>
                  <a:lnTo>
                    <a:pt x="160" y="32"/>
                  </a:lnTo>
                  <a:lnTo>
                    <a:pt x="181" y="42"/>
                  </a:lnTo>
                  <a:lnTo>
                    <a:pt x="203" y="53"/>
                  </a:lnTo>
                  <a:lnTo>
                    <a:pt x="224" y="64"/>
                  </a:lnTo>
                  <a:lnTo>
                    <a:pt x="235" y="85"/>
                  </a:lnTo>
                  <a:lnTo>
                    <a:pt x="256" y="96"/>
                  </a:lnTo>
                  <a:lnTo>
                    <a:pt x="277" y="106"/>
                  </a:lnTo>
                  <a:lnTo>
                    <a:pt x="299" y="128"/>
                  </a:lnTo>
                  <a:lnTo>
                    <a:pt x="320" y="138"/>
                  </a:lnTo>
                  <a:lnTo>
                    <a:pt x="331" y="160"/>
                  </a:lnTo>
                  <a:lnTo>
                    <a:pt x="352" y="170"/>
                  </a:lnTo>
                  <a:lnTo>
                    <a:pt x="363" y="192"/>
                  </a:lnTo>
                  <a:lnTo>
                    <a:pt x="384" y="202"/>
                  </a:lnTo>
                  <a:lnTo>
                    <a:pt x="395" y="224"/>
                  </a:lnTo>
                  <a:lnTo>
                    <a:pt x="416" y="234"/>
                  </a:lnTo>
                  <a:lnTo>
                    <a:pt x="416" y="256"/>
                  </a:lnTo>
                  <a:lnTo>
                    <a:pt x="427" y="277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triangle" w="med" len="med"/>
              <a:tailEnd type="non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01165" name="Freeform 1101"/>
            <p:cNvSpPr>
              <a:spLocks/>
            </p:cNvSpPr>
            <p:nvPr/>
          </p:nvSpPr>
          <p:spPr bwMode="auto">
            <a:xfrm>
              <a:off x="4491" y="677"/>
              <a:ext cx="427" cy="321"/>
            </a:xfrm>
            <a:custGeom>
              <a:avLst/>
              <a:gdLst/>
              <a:ahLst/>
              <a:cxnLst>
                <a:cxn ang="0">
                  <a:pos x="0" y="320"/>
                </a:cxn>
                <a:cxn ang="0">
                  <a:pos x="21" y="299"/>
                </a:cxn>
                <a:cxn ang="0">
                  <a:pos x="32" y="278"/>
                </a:cxn>
                <a:cxn ang="0">
                  <a:pos x="42" y="256"/>
                </a:cxn>
                <a:cxn ang="0">
                  <a:pos x="53" y="235"/>
                </a:cxn>
                <a:cxn ang="0">
                  <a:pos x="64" y="214"/>
                </a:cxn>
                <a:cxn ang="0">
                  <a:pos x="85" y="203"/>
                </a:cxn>
                <a:cxn ang="0">
                  <a:pos x="96" y="182"/>
                </a:cxn>
                <a:cxn ang="0">
                  <a:pos x="106" y="160"/>
                </a:cxn>
                <a:cxn ang="0">
                  <a:pos x="128" y="150"/>
                </a:cxn>
                <a:cxn ang="0">
                  <a:pos x="138" y="128"/>
                </a:cxn>
                <a:cxn ang="0">
                  <a:pos x="160" y="107"/>
                </a:cxn>
                <a:cxn ang="0">
                  <a:pos x="181" y="96"/>
                </a:cxn>
                <a:cxn ang="0">
                  <a:pos x="192" y="75"/>
                </a:cxn>
                <a:cxn ang="0">
                  <a:pos x="213" y="75"/>
                </a:cxn>
                <a:cxn ang="0">
                  <a:pos x="234" y="64"/>
                </a:cxn>
                <a:cxn ang="0">
                  <a:pos x="256" y="43"/>
                </a:cxn>
                <a:cxn ang="0">
                  <a:pos x="277" y="32"/>
                </a:cxn>
                <a:cxn ang="0">
                  <a:pos x="298" y="32"/>
                </a:cxn>
                <a:cxn ang="0">
                  <a:pos x="320" y="22"/>
                </a:cxn>
                <a:cxn ang="0">
                  <a:pos x="341" y="11"/>
                </a:cxn>
                <a:cxn ang="0">
                  <a:pos x="362" y="0"/>
                </a:cxn>
                <a:cxn ang="0">
                  <a:pos x="384" y="0"/>
                </a:cxn>
                <a:cxn ang="0">
                  <a:pos x="405" y="0"/>
                </a:cxn>
                <a:cxn ang="0">
                  <a:pos x="426" y="0"/>
                </a:cxn>
              </a:cxnLst>
              <a:rect l="0" t="0" r="r" b="b"/>
              <a:pathLst>
                <a:path w="427" h="321">
                  <a:moveTo>
                    <a:pt x="0" y="320"/>
                  </a:moveTo>
                  <a:lnTo>
                    <a:pt x="21" y="299"/>
                  </a:lnTo>
                  <a:lnTo>
                    <a:pt x="32" y="278"/>
                  </a:lnTo>
                  <a:lnTo>
                    <a:pt x="42" y="256"/>
                  </a:lnTo>
                  <a:lnTo>
                    <a:pt x="53" y="235"/>
                  </a:lnTo>
                  <a:lnTo>
                    <a:pt x="64" y="214"/>
                  </a:lnTo>
                  <a:lnTo>
                    <a:pt x="85" y="203"/>
                  </a:lnTo>
                  <a:lnTo>
                    <a:pt x="96" y="182"/>
                  </a:lnTo>
                  <a:lnTo>
                    <a:pt x="106" y="160"/>
                  </a:lnTo>
                  <a:lnTo>
                    <a:pt x="128" y="150"/>
                  </a:lnTo>
                  <a:lnTo>
                    <a:pt x="138" y="128"/>
                  </a:lnTo>
                  <a:lnTo>
                    <a:pt x="160" y="107"/>
                  </a:lnTo>
                  <a:lnTo>
                    <a:pt x="181" y="96"/>
                  </a:lnTo>
                  <a:lnTo>
                    <a:pt x="192" y="75"/>
                  </a:lnTo>
                  <a:lnTo>
                    <a:pt x="213" y="75"/>
                  </a:lnTo>
                  <a:lnTo>
                    <a:pt x="234" y="64"/>
                  </a:lnTo>
                  <a:lnTo>
                    <a:pt x="256" y="43"/>
                  </a:lnTo>
                  <a:lnTo>
                    <a:pt x="277" y="32"/>
                  </a:lnTo>
                  <a:lnTo>
                    <a:pt x="298" y="32"/>
                  </a:lnTo>
                  <a:lnTo>
                    <a:pt x="320" y="22"/>
                  </a:lnTo>
                  <a:lnTo>
                    <a:pt x="341" y="11"/>
                  </a:lnTo>
                  <a:lnTo>
                    <a:pt x="362" y="0"/>
                  </a:lnTo>
                  <a:lnTo>
                    <a:pt x="384" y="0"/>
                  </a:lnTo>
                  <a:lnTo>
                    <a:pt x="405" y="0"/>
                  </a:lnTo>
                  <a:lnTo>
                    <a:pt x="426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01166" name="Freeform 1102"/>
            <p:cNvSpPr>
              <a:spLocks/>
            </p:cNvSpPr>
            <p:nvPr/>
          </p:nvSpPr>
          <p:spPr bwMode="auto">
            <a:xfrm>
              <a:off x="4512" y="1179"/>
              <a:ext cx="545" cy="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21"/>
                </a:cxn>
                <a:cxn ang="0">
                  <a:pos x="32" y="32"/>
                </a:cxn>
                <a:cxn ang="0">
                  <a:pos x="43" y="53"/>
                </a:cxn>
                <a:cxn ang="0">
                  <a:pos x="53" y="74"/>
                </a:cxn>
                <a:cxn ang="0">
                  <a:pos x="75" y="96"/>
                </a:cxn>
                <a:cxn ang="0">
                  <a:pos x="96" y="106"/>
                </a:cxn>
                <a:cxn ang="0">
                  <a:pos x="107" y="128"/>
                </a:cxn>
                <a:cxn ang="0">
                  <a:pos x="128" y="138"/>
                </a:cxn>
                <a:cxn ang="0">
                  <a:pos x="149" y="160"/>
                </a:cxn>
                <a:cxn ang="0">
                  <a:pos x="171" y="170"/>
                </a:cxn>
                <a:cxn ang="0">
                  <a:pos x="192" y="181"/>
                </a:cxn>
                <a:cxn ang="0">
                  <a:pos x="213" y="192"/>
                </a:cxn>
                <a:cxn ang="0">
                  <a:pos x="235" y="202"/>
                </a:cxn>
                <a:cxn ang="0">
                  <a:pos x="256" y="224"/>
                </a:cxn>
                <a:cxn ang="0">
                  <a:pos x="277" y="224"/>
                </a:cxn>
                <a:cxn ang="0">
                  <a:pos x="299" y="234"/>
                </a:cxn>
                <a:cxn ang="0">
                  <a:pos x="320" y="234"/>
                </a:cxn>
                <a:cxn ang="0">
                  <a:pos x="352" y="256"/>
                </a:cxn>
                <a:cxn ang="0">
                  <a:pos x="384" y="256"/>
                </a:cxn>
                <a:cxn ang="0">
                  <a:pos x="405" y="266"/>
                </a:cxn>
                <a:cxn ang="0">
                  <a:pos x="427" y="266"/>
                </a:cxn>
                <a:cxn ang="0">
                  <a:pos x="448" y="266"/>
                </a:cxn>
                <a:cxn ang="0">
                  <a:pos x="469" y="277"/>
                </a:cxn>
                <a:cxn ang="0">
                  <a:pos x="501" y="277"/>
                </a:cxn>
                <a:cxn ang="0">
                  <a:pos x="523" y="277"/>
                </a:cxn>
                <a:cxn ang="0">
                  <a:pos x="544" y="277"/>
                </a:cxn>
              </a:cxnLst>
              <a:rect l="0" t="0" r="r" b="b"/>
              <a:pathLst>
                <a:path w="545" h="278">
                  <a:moveTo>
                    <a:pt x="0" y="0"/>
                  </a:moveTo>
                  <a:lnTo>
                    <a:pt x="11" y="21"/>
                  </a:lnTo>
                  <a:lnTo>
                    <a:pt x="32" y="32"/>
                  </a:lnTo>
                  <a:lnTo>
                    <a:pt x="43" y="53"/>
                  </a:lnTo>
                  <a:lnTo>
                    <a:pt x="53" y="74"/>
                  </a:lnTo>
                  <a:lnTo>
                    <a:pt x="75" y="96"/>
                  </a:lnTo>
                  <a:lnTo>
                    <a:pt x="96" y="106"/>
                  </a:lnTo>
                  <a:lnTo>
                    <a:pt x="107" y="128"/>
                  </a:lnTo>
                  <a:lnTo>
                    <a:pt x="128" y="138"/>
                  </a:lnTo>
                  <a:lnTo>
                    <a:pt x="149" y="160"/>
                  </a:lnTo>
                  <a:lnTo>
                    <a:pt x="171" y="170"/>
                  </a:lnTo>
                  <a:lnTo>
                    <a:pt x="192" y="181"/>
                  </a:lnTo>
                  <a:lnTo>
                    <a:pt x="213" y="192"/>
                  </a:lnTo>
                  <a:lnTo>
                    <a:pt x="235" y="202"/>
                  </a:lnTo>
                  <a:lnTo>
                    <a:pt x="256" y="224"/>
                  </a:lnTo>
                  <a:lnTo>
                    <a:pt x="277" y="224"/>
                  </a:lnTo>
                  <a:lnTo>
                    <a:pt x="299" y="234"/>
                  </a:lnTo>
                  <a:lnTo>
                    <a:pt x="320" y="234"/>
                  </a:lnTo>
                  <a:lnTo>
                    <a:pt x="352" y="256"/>
                  </a:lnTo>
                  <a:lnTo>
                    <a:pt x="384" y="256"/>
                  </a:lnTo>
                  <a:lnTo>
                    <a:pt x="405" y="266"/>
                  </a:lnTo>
                  <a:lnTo>
                    <a:pt x="427" y="266"/>
                  </a:lnTo>
                  <a:lnTo>
                    <a:pt x="448" y="266"/>
                  </a:lnTo>
                  <a:lnTo>
                    <a:pt x="469" y="277"/>
                  </a:lnTo>
                  <a:lnTo>
                    <a:pt x="501" y="277"/>
                  </a:lnTo>
                  <a:lnTo>
                    <a:pt x="523" y="277"/>
                  </a:lnTo>
                  <a:lnTo>
                    <a:pt x="544" y="277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01167" name="Freeform 1103"/>
            <p:cNvSpPr>
              <a:spLocks/>
            </p:cNvSpPr>
            <p:nvPr/>
          </p:nvSpPr>
          <p:spPr bwMode="auto">
            <a:xfrm>
              <a:off x="4011" y="1179"/>
              <a:ext cx="417" cy="267"/>
            </a:xfrm>
            <a:custGeom>
              <a:avLst/>
              <a:gdLst/>
              <a:ahLst/>
              <a:cxnLst>
                <a:cxn ang="0">
                  <a:pos x="416" y="0"/>
                </a:cxn>
                <a:cxn ang="0">
                  <a:pos x="405" y="21"/>
                </a:cxn>
                <a:cxn ang="0">
                  <a:pos x="394" y="42"/>
                </a:cxn>
                <a:cxn ang="0">
                  <a:pos x="373" y="64"/>
                </a:cxn>
                <a:cxn ang="0">
                  <a:pos x="362" y="85"/>
                </a:cxn>
                <a:cxn ang="0">
                  <a:pos x="341" y="106"/>
                </a:cxn>
                <a:cxn ang="0">
                  <a:pos x="320" y="117"/>
                </a:cxn>
                <a:cxn ang="0">
                  <a:pos x="309" y="138"/>
                </a:cxn>
                <a:cxn ang="0">
                  <a:pos x="288" y="138"/>
                </a:cxn>
                <a:cxn ang="0">
                  <a:pos x="266" y="160"/>
                </a:cxn>
                <a:cxn ang="0">
                  <a:pos x="245" y="170"/>
                </a:cxn>
                <a:cxn ang="0">
                  <a:pos x="224" y="181"/>
                </a:cxn>
                <a:cxn ang="0">
                  <a:pos x="202" y="202"/>
                </a:cxn>
                <a:cxn ang="0">
                  <a:pos x="181" y="202"/>
                </a:cxn>
                <a:cxn ang="0">
                  <a:pos x="160" y="213"/>
                </a:cxn>
                <a:cxn ang="0">
                  <a:pos x="138" y="224"/>
                </a:cxn>
                <a:cxn ang="0">
                  <a:pos x="117" y="234"/>
                </a:cxn>
                <a:cxn ang="0">
                  <a:pos x="96" y="234"/>
                </a:cxn>
                <a:cxn ang="0">
                  <a:pos x="64" y="256"/>
                </a:cxn>
                <a:cxn ang="0">
                  <a:pos x="42" y="256"/>
                </a:cxn>
                <a:cxn ang="0">
                  <a:pos x="21" y="266"/>
                </a:cxn>
                <a:cxn ang="0">
                  <a:pos x="0" y="266"/>
                </a:cxn>
              </a:cxnLst>
              <a:rect l="0" t="0" r="r" b="b"/>
              <a:pathLst>
                <a:path w="417" h="267">
                  <a:moveTo>
                    <a:pt x="416" y="0"/>
                  </a:moveTo>
                  <a:lnTo>
                    <a:pt x="405" y="21"/>
                  </a:lnTo>
                  <a:lnTo>
                    <a:pt x="394" y="42"/>
                  </a:lnTo>
                  <a:lnTo>
                    <a:pt x="373" y="64"/>
                  </a:lnTo>
                  <a:lnTo>
                    <a:pt x="362" y="85"/>
                  </a:lnTo>
                  <a:lnTo>
                    <a:pt x="341" y="106"/>
                  </a:lnTo>
                  <a:lnTo>
                    <a:pt x="320" y="117"/>
                  </a:lnTo>
                  <a:lnTo>
                    <a:pt x="309" y="138"/>
                  </a:lnTo>
                  <a:lnTo>
                    <a:pt x="288" y="138"/>
                  </a:lnTo>
                  <a:lnTo>
                    <a:pt x="266" y="160"/>
                  </a:lnTo>
                  <a:lnTo>
                    <a:pt x="245" y="170"/>
                  </a:lnTo>
                  <a:lnTo>
                    <a:pt x="224" y="181"/>
                  </a:lnTo>
                  <a:lnTo>
                    <a:pt x="202" y="202"/>
                  </a:lnTo>
                  <a:lnTo>
                    <a:pt x="181" y="202"/>
                  </a:lnTo>
                  <a:lnTo>
                    <a:pt x="160" y="213"/>
                  </a:lnTo>
                  <a:lnTo>
                    <a:pt x="138" y="224"/>
                  </a:lnTo>
                  <a:lnTo>
                    <a:pt x="117" y="234"/>
                  </a:lnTo>
                  <a:lnTo>
                    <a:pt x="96" y="234"/>
                  </a:lnTo>
                  <a:lnTo>
                    <a:pt x="64" y="256"/>
                  </a:lnTo>
                  <a:lnTo>
                    <a:pt x="42" y="256"/>
                  </a:lnTo>
                  <a:lnTo>
                    <a:pt x="21" y="266"/>
                  </a:lnTo>
                  <a:lnTo>
                    <a:pt x="0" y="266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01168" name="Freeform 1104"/>
            <p:cNvSpPr>
              <a:spLocks/>
            </p:cNvSpPr>
            <p:nvPr/>
          </p:nvSpPr>
          <p:spPr bwMode="auto">
            <a:xfrm>
              <a:off x="4361" y="621"/>
              <a:ext cx="44" cy="214"/>
            </a:xfrm>
            <a:custGeom>
              <a:avLst/>
              <a:gdLst/>
              <a:ahLst/>
              <a:cxnLst>
                <a:cxn ang="0">
                  <a:pos x="43" y="213"/>
                </a:cxn>
                <a:cxn ang="0">
                  <a:pos x="43" y="192"/>
                </a:cxn>
                <a:cxn ang="0">
                  <a:pos x="43" y="171"/>
                </a:cxn>
                <a:cxn ang="0">
                  <a:pos x="43" y="149"/>
                </a:cxn>
                <a:cxn ang="0">
                  <a:pos x="43" y="128"/>
                </a:cxn>
                <a:cxn ang="0">
                  <a:pos x="32" y="107"/>
                </a:cxn>
                <a:cxn ang="0">
                  <a:pos x="32" y="85"/>
                </a:cxn>
                <a:cxn ang="0">
                  <a:pos x="22" y="64"/>
                </a:cxn>
                <a:cxn ang="0">
                  <a:pos x="22" y="43"/>
                </a:cxn>
                <a:cxn ang="0">
                  <a:pos x="11" y="21"/>
                </a:cxn>
                <a:cxn ang="0">
                  <a:pos x="0" y="0"/>
                </a:cxn>
              </a:cxnLst>
              <a:rect l="0" t="0" r="r" b="b"/>
              <a:pathLst>
                <a:path w="44" h="214">
                  <a:moveTo>
                    <a:pt x="43" y="213"/>
                  </a:moveTo>
                  <a:lnTo>
                    <a:pt x="43" y="192"/>
                  </a:lnTo>
                  <a:lnTo>
                    <a:pt x="43" y="171"/>
                  </a:lnTo>
                  <a:lnTo>
                    <a:pt x="43" y="149"/>
                  </a:lnTo>
                  <a:lnTo>
                    <a:pt x="43" y="128"/>
                  </a:lnTo>
                  <a:lnTo>
                    <a:pt x="32" y="107"/>
                  </a:lnTo>
                  <a:lnTo>
                    <a:pt x="32" y="85"/>
                  </a:lnTo>
                  <a:lnTo>
                    <a:pt x="22" y="64"/>
                  </a:lnTo>
                  <a:lnTo>
                    <a:pt x="22" y="43"/>
                  </a:lnTo>
                  <a:lnTo>
                    <a:pt x="11" y="21"/>
                  </a:lnTo>
                  <a:lnTo>
                    <a:pt x="0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01169" name="Freeform 1105"/>
            <p:cNvSpPr>
              <a:spLocks/>
            </p:cNvSpPr>
            <p:nvPr/>
          </p:nvSpPr>
          <p:spPr bwMode="auto">
            <a:xfrm>
              <a:off x="5056" y="1029"/>
              <a:ext cx="172" cy="4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1" y="43"/>
                </a:cxn>
                <a:cxn ang="0">
                  <a:pos x="43" y="32"/>
                </a:cxn>
                <a:cxn ang="0">
                  <a:pos x="64" y="32"/>
                </a:cxn>
                <a:cxn ang="0">
                  <a:pos x="85" y="22"/>
                </a:cxn>
                <a:cxn ang="0">
                  <a:pos x="107" y="11"/>
                </a:cxn>
                <a:cxn ang="0">
                  <a:pos x="128" y="11"/>
                </a:cxn>
                <a:cxn ang="0">
                  <a:pos x="149" y="0"/>
                </a:cxn>
                <a:cxn ang="0">
                  <a:pos x="171" y="0"/>
                </a:cxn>
              </a:cxnLst>
              <a:rect l="0" t="0" r="r" b="b"/>
              <a:pathLst>
                <a:path w="172" h="44">
                  <a:moveTo>
                    <a:pt x="0" y="43"/>
                  </a:moveTo>
                  <a:lnTo>
                    <a:pt x="21" y="43"/>
                  </a:lnTo>
                  <a:lnTo>
                    <a:pt x="43" y="32"/>
                  </a:lnTo>
                  <a:lnTo>
                    <a:pt x="64" y="32"/>
                  </a:lnTo>
                  <a:lnTo>
                    <a:pt x="85" y="22"/>
                  </a:lnTo>
                  <a:lnTo>
                    <a:pt x="107" y="11"/>
                  </a:lnTo>
                  <a:lnTo>
                    <a:pt x="128" y="11"/>
                  </a:lnTo>
                  <a:lnTo>
                    <a:pt x="149" y="0"/>
                  </a:lnTo>
                  <a:lnTo>
                    <a:pt x="171" y="0"/>
                  </a:lnTo>
                </a:path>
              </a:pathLst>
            </a:custGeom>
            <a:noFill/>
            <a:ln w="508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01170" name="Freeform 1106"/>
            <p:cNvSpPr>
              <a:spLocks/>
            </p:cNvSpPr>
            <p:nvPr/>
          </p:nvSpPr>
          <p:spPr bwMode="auto">
            <a:xfrm>
              <a:off x="1952" y="1093"/>
              <a:ext cx="2433" cy="844"/>
            </a:xfrm>
            <a:custGeom>
              <a:avLst/>
              <a:gdLst/>
              <a:ahLst/>
              <a:cxnLst>
                <a:cxn ang="0">
                  <a:pos x="11" y="822"/>
                </a:cxn>
                <a:cxn ang="0">
                  <a:pos x="53" y="779"/>
                </a:cxn>
                <a:cxn ang="0">
                  <a:pos x="85" y="736"/>
                </a:cxn>
                <a:cxn ang="0">
                  <a:pos x="139" y="694"/>
                </a:cxn>
                <a:cxn ang="0">
                  <a:pos x="181" y="651"/>
                </a:cxn>
                <a:cxn ang="0">
                  <a:pos x="224" y="619"/>
                </a:cxn>
                <a:cxn ang="0">
                  <a:pos x="267" y="576"/>
                </a:cxn>
                <a:cxn ang="0">
                  <a:pos x="309" y="544"/>
                </a:cxn>
                <a:cxn ang="0">
                  <a:pos x="352" y="512"/>
                </a:cxn>
                <a:cxn ang="0">
                  <a:pos x="405" y="470"/>
                </a:cxn>
                <a:cxn ang="0">
                  <a:pos x="448" y="448"/>
                </a:cxn>
                <a:cxn ang="0">
                  <a:pos x="491" y="416"/>
                </a:cxn>
                <a:cxn ang="0">
                  <a:pos x="533" y="395"/>
                </a:cxn>
                <a:cxn ang="0">
                  <a:pos x="576" y="374"/>
                </a:cxn>
                <a:cxn ang="0">
                  <a:pos x="629" y="342"/>
                </a:cxn>
                <a:cxn ang="0">
                  <a:pos x="704" y="310"/>
                </a:cxn>
                <a:cxn ang="0">
                  <a:pos x="757" y="278"/>
                </a:cxn>
                <a:cxn ang="0">
                  <a:pos x="821" y="256"/>
                </a:cxn>
                <a:cxn ang="0">
                  <a:pos x="875" y="235"/>
                </a:cxn>
                <a:cxn ang="0">
                  <a:pos x="917" y="214"/>
                </a:cxn>
                <a:cxn ang="0">
                  <a:pos x="971" y="192"/>
                </a:cxn>
                <a:cxn ang="0">
                  <a:pos x="1024" y="171"/>
                </a:cxn>
                <a:cxn ang="0">
                  <a:pos x="1067" y="160"/>
                </a:cxn>
                <a:cxn ang="0">
                  <a:pos x="1120" y="139"/>
                </a:cxn>
                <a:cxn ang="0">
                  <a:pos x="1173" y="128"/>
                </a:cxn>
                <a:cxn ang="0">
                  <a:pos x="1216" y="107"/>
                </a:cxn>
                <a:cxn ang="0">
                  <a:pos x="1269" y="96"/>
                </a:cxn>
                <a:cxn ang="0">
                  <a:pos x="1312" y="86"/>
                </a:cxn>
                <a:cxn ang="0">
                  <a:pos x="1365" y="75"/>
                </a:cxn>
                <a:cxn ang="0">
                  <a:pos x="1419" y="64"/>
                </a:cxn>
                <a:cxn ang="0">
                  <a:pos x="1461" y="54"/>
                </a:cxn>
                <a:cxn ang="0">
                  <a:pos x="1525" y="54"/>
                </a:cxn>
                <a:cxn ang="0">
                  <a:pos x="1568" y="43"/>
                </a:cxn>
                <a:cxn ang="0">
                  <a:pos x="1632" y="32"/>
                </a:cxn>
                <a:cxn ang="0">
                  <a:pos x="1685" y="32"/>
                </a:cxn>
                <a:cxn ang="0">
                  <a:pos x="1739" y="22"/>
                </a:cxn>
                <a:cxn ang="0">
                  <a:pos x="1781" y="11"/>
                </a:cxn>
                <a:cxn ang="0">
                  <a:pos x="1824" y="11"/>
                </a:cxn>
                <a:cxn ang="0">
                  <a:pos x="1888" y="11"/>
                </a:cxn>
                <a:cxn ang="0">
                  <a:pos x="1941" y="0"/>
                </a:cxn>
                <a:cxn ang="0">
                  <a:pos x="1995" y="0"/>
                </a:cxn>
                <a:cxn ang="0">
                  <a:pos x="2037" y="0"/>
                </a:cxn>
                <a:cxn ang="0">
                  <a:pos x="2101" y="11"/>
                </a:cxn>
                <a:cxn ang="0">
                  <a:pos x="2165" y="11"/>
                </a:cxn>
                <a:cxn ang="0">
                  <a:pos x="2208" y="22"/>
                </a:cxn>
                <a:cxn ang="0">
                  <a:pos x="2251" y="22"/>
                </a:cxn>
                <a:cxn ang="0">
                  <a:pos x="2315" y="32"/>
                </a:cxn>
                <a:cxn ang="0">
                  <a:pos x="2357" y="32"/>
                </a:cxn>
                <a:cxn ang="0">
                  <a:pos x="2411" y="43"/>
                </a:cxn>
              </a:cxnLst>
              <a:rect l="0" t="0" r="r" b="b"/>
              <a:pathLst>
                <a:path w="2433" h="844">
                  <a:moveTo>
                    <a:pt x="0" y="843"/>
                  </a:moveTo>
                  <a:lnTo>
                    <a:pt x="11" y="822"/>
                  </a:lnTo>
                  <a:lnTo>
                    <a:pt x="32" y="800"/>
                  </a:lnTo>
                  <a:lnTo>
                    <a:pt x="53" y="779"/>
                  </a:lnTo>
                  <a:lnTo>
                    <a:pt x="64" y="758"/>
                  </a:lnTo>
                  <a:lnTo>
                    <a:pt x="85" y="736"/>
                  </a:lnTo>
                  <a:lnTo>
                    <a:pt x="107" y="715"/>
                  </a:lnTo>
                  <a:lnTo>
                    <a:pt x="139" y="694"/>
                  </a:lnTo>
                  <a:lnTo>
                    <a:pt x="160" y="662"/>
                  </a:lnTo>
                  <a:lnTo>
                    <a:pt x="181" y="651"/>
                  </a:lnTo>
                  <a:lnTo>
                    <a:pt x="203" y="640"/>
                  </a:lnTo>
                  <a:lnTo>
                    <a:pt x="224" y="619"/>
                  </a:lnTo>
                  <a:lnTo>
                    <a:pt x="245" y="598"/>
                  </a:lnTo>
                  <a:lnTo>
                    <a:pt x="267" y="576"/>
                  </a:lnTo>
                  <a:lnTo>
                    <a:pt x="288" y="566"/>
                  </a:lnTo>
                  <a:lnTo>
                    <a:pt x="309" y="544"/>
                  </a:lnTo>
                  <a:lnTo>
                    <a:pt x="331" y="523"/>
                  </a:lnTo>
                  <a:lnTo>
                    <a:pt x="352" y="512"/>
                  </a:lnTo>
                  <a:lnTo>
                    <a:pt x="384" y="491"/>
                  </a:lnTo>
                  <a:lnTo>
                    <a:pt x="405" y="470"/>
                  </a:lnTo>
                  <a:lnTo>
                    <a:pt x="427" y="459"/>
                  </a:lnTo>
                  <a:lnTo>
                    <a:pt x="448" y="448"/>
                  </a:lnTo>
                  <a:lnTo>
                    <a:pt x="469" y="438"/>
                  </a:lnTo>
                  <a:lnTo>
                    <a:pt x="491" y="416"/>
                  </a:lnTo>
                  <a:lnTo>
                    <a:pt x="512" y="406"/>
                  </a:lnTo>
                  <a:lnTo>
                    <a:pt x="533" y="395"/>
                  </a:lnTo>
                  <a:lnTo>
                    <a:pt x="555" y="384"/>
                  </a:lnTo>
                  <a:lnTo>
                    <a:pt x="576" y="374"/>
                  </a:lnTo>
                  <a:lnTo>
                    <a:pt x="608" y="352"/>
                  </a:lnTo>
                  <a:lnTo>
                    <a:pt x="629" y="342"/>
                  </a:lnTo>
                  <a:lnTo>
                    <a:pt x="661" y="320"/>
                  </a:lnTo>
                  <a:lnTo>
                    <a:pt x="704" y="310"/>
                  </a:lnTo>
                  <a:lnTo>
                    <a:pt x="725" y="299"/>
                  </a:lnTo>
                  <a:lnTo>
                    <a:pt x="757" y="278"/>
                  </a:lnTo>
                  <a:lnTo>
                    <a:pt x="789" y="267"/>
                  </a:lnTo>
                  <a:lnTo>
                    <a:pt x="821" y="256"/>
                  </a:lnTo>
                  <a:lnTo>
                    <a:pt x="843" y="235"/>
                  </a:lnTo>
                  <a:lnTo>
                    <a:pt x="875" y="235"/>
                  </a:lnTo>
                  <a:lnTo>
                    <a:pt x="896" y="224"/>
                  </a:lnTo>
                  <a:lnTo>
                    <a:pt x="917" y="214"/>
                  </a:lnTo>
                  <a:lnTo>
                    <a:pt x="949" y="203"/>
                  </a:lnTo>
                  <a:lnTo>
                    <a:pt x="971" y="192"/>
                  </a:lnTo>
                  <a:lnTo>
                    <a:pt x="1003" y="182"/>
                  </a:lnTo>
                  <a:lnTo>
                    <a:pt x="1024" y="171"/>
                  </a:lnTo>
                  <a:lnTo>
                    <a:pt x="1045" y="160"/>
                  </a:lnTo>
                  <a:lnTo>
                    <a:pt x="1067" y="160"/>
                  </a:lnTo>
                  <a:lnTo>
                    <a:pt x="1088" y="160"/>
                  </a:lnTo>
                  <a:lnTo>
                    <a:pt x="1120" y="139"/>
                  </a:lnTo>
                  <a:lnTo>
                    <a:pt x="1152" y="128"/>
                  </a:lnTo>
                  <a:lnTo>
                    <a:pt x="1173" y="128"/>
                  </a:lnTo>
                  <a:lnTo>
                    <a:pt x="1195" y="118"/>
                  </a:lnTo>
                  <a:lnTo>
                    <a:pt x="1216" y="107"/>
                  </a:lnTo>
                  <a:lnTo>
                    <a:pt x="1237" y="107"/>
                  </a:lnTo>
                  <a:lnTo>
                    <a:pt x="1269" y="96"/>
                  </a:lnTo>
                  <a:lnTo>
                    <a:pt x="1291" y="86"/>
                  </a:lnTo>
                  <a:lnTo>
                    <a:pt x="1312" y="86"/>
                  </a:lnTo>
                  <a:lnTo>
                    <a:pt x="1344" y="86"/>
                  </a:lnTo>
                  <a:lnTo>
                    <a:pt x="1365" y="75"/>
                  </a:lnTo>
                  <a:lnTo>
                    <a:pt x="1397" y="64"/>
                  </a:lnTo>
                  <a:lnTo>
                    <a:pt x="1419" y="64"/>
                  </a:lnTo>
                  <a:lnTo>
                    <a:pt x="1440" y="64"/>
                  </a:lnTo>
                  <a:lnTo>
                    <a:pt x="1461" y="54"/>
                  </a:lnTo>
                  <a:lnTo>
                    <a:pt x="1493" y="54"/>
                  </a:lnTo>
                  <a:lnTo>
                    <a:pt x="1525" y="54"/>
                  </a:lnTo>
                  <a:lnTo>
                    <a:pt x="1547" y="43"/>
                  </a:lnTo>
                  <a:lnTo>
                    <a:pt x="1568" y="43"/>
                  </a:lnTo>
                  <a:lnTo>
                    <a:pt x="1589" y="43"/>
                  </a:lnTo>
                  <a:lnTo>
                    <a:pt x="1632" y="32"/>
                  </a:lnTo>
                  <a:lnTo>
                    <a:pt x="1653" y="32"/>
                  </a:lnTo>
                  <a:lnTo>
                    <a:pt x="1685" y="32"/>
                  </a:lnTo>
                  <a:lnTo>
                    <a:pt x="1707" y="22"/>
                  </a:lnTo>
                  <a:lnTo>
                    <a:pt x="1739" y="22"/>
                  </a:lnTo>
                  <a:lnTo>
                    <a:pt x="1760" y="22"/>
                  </a:lnTo>
                  <a:lnTo>
                    <a:pt x="1781" y="11"/>
                  </a:lnTo>
                  <a:lnTo>
                    <a:pt x="1803" y="11"/>
                  </a:lnTo>
                  <a:lnTo>
                    <a:pt x="1824" y="11"/>
                  </a:lnTo>
                  <a:lnTo>
                    <a:pt x="1856" y="11"/>
                  </a:lnTo>
                  <a:lnTo>
                    <a:pt x="1888" y="11"/>
                  </a:lnTo>
                  <a:lnTo>
                    <a:pt x="1920" y="0"/>
                  </a:lnTo>
                  <a:lnTo>
                    <a:pt x="1941" y="0"/>
                  </a:lnTo>
                  <a:lnTo>
                    <a:pt x="1973" y="0"/>
                  </a:lnTo>
                  <a:lnTo>
                    <a:pt x="1995" y="0"/>
                  </a:lnTo>
                  <a:lnTo>
                    <a:pt x="2016" y="0"/>
                  </a:lnTo>
                  <a:lnTo>
                    <a:pt x="2037" y="0"/>
                  </a:lnTo>
                  <a:lnTo>
                    <a:pt x="2069" y="0"/>
                  </a:lnTo>
                  <a:lnTo>
                    <a:pt x="2101" y="11"/>
                  </a:lnTo>
                  <a:lnTo>
                    <a:pt x="2133" y="11"/>
                  </a:lnTo>
                  <a:lnTo>
                    <a:pt x="2165" y="11"/>
                  </a:lnTo>
                  <a:lnTo>
                    <a:pt x="2187" y="11"/>
                  </a:lnTo>
                  <a:lnTo>
                    <a:pt x="2208" y="22"/>
                  </a:lnTo>
                  <a:lnTo>
                    <a:pt x="2229" y="22"/>
                  </a:lnTo>
                  <a:lnTo>
                    <a:pt x="2251" y="22"/>
                  </a:lnTo>
                  <a:lnTo>
                    <a:pt x="2283" y="32"/>
                  </a:lnTo>
                  <a:lnTo>
                    <a:pt x="2315" y="32"/>
                  </a:lnTo>
                  <a:lnTo>
                    <a:pt x="2336" y="32"/>
                  </a:lnTo>
                  <a:lnTo>
                    <a:pt x="2357" y="32"/>
                  </a:lnTo>
                  <a:lnTo>
                    <a:pt x="2379" y="43"/>
                  </a:lnTo>
                  <a:lnTo>
                    <a:pt x="2411" y="43"/>
                  </a:lnTo>
                  <a:lnTo>
                    <a:pt x="2432" y="43"/>
                  </a:lnTo>
                </a:path>
              </a:pathLst>
            </a:custGeom>
            <a:noFill/>
            <a:ln w="76200" cap="rnd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01171" name="Text Box 1107"/>
            <p:cNvSpPr txBox="1">
              <a:spLocks noChangeArrowheads="1"/>
            </p:cNvSpPr>
            <p:nvPr/>
          </p:nvSpPr>
          <p:spPr bwMode="auto">
            <a:xfrm>
              <a:off x="2896" y="544"/>
              <a:ext cx="1744" cy="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5400">
                  <a:solidFill>
                    <a:srgbClr val="FFFF00"/>
                  </a:solidFill>
                  <a:latin typeface="Limon R1" charset="0"/>
                </a:rPr>
                <a:t>G</a:t>
              </a:r>
              <a:r>
                <a:rPr lang="ja-JP" altLang="en-US" sz="5400">
                  <a:solidFill>
                    <a:srgbClr val="FFFF00"/>
                  </a:solidFill>
                  <a:latin typeface="Limon R1" charset="0"/>
                </a:rPr>
                <a:t>‘</a:t>
              </a:r>
              <a:r>
                <a:rPr lang="en-US" sz="5400">
                  <a:solidFill>
                    <a:srgbClr val="FFFF00"/>
                  </a:solidFill>
                  <a:latin typeface="Limon R1" charset="0"/>
                </a:rPr>
                <a:t>ÍRsaEGl</a:t>
              </a:r>
            </a:p>
          </p:txBody>
        </p:sp>
      </p:grpSp>
      <p:sp>
        <p:nvSpPr>
          <p:cNvPr id="601172" name="Rectangle 1108"/>
          <p:cNvSpPr>
            <a:spLocks noChangeArrowheads="1"/>
          </p:cNvSpPr>
          <p:nvPr/>
        </p:nvSpPr>
        <p:spPr bwMode="auto">
          <a:xfrm>
            <a:off x="8081963" y="65262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sp>
        <p:nvSpPr>
          <p:cNvPr id="85047" name="Text Box 1109"/>
          <p:cNvSpPr txBox="1">
            <a:spLocks noChangeArrowheads="1"/>
          </p:cNvSpPr>
          <p:nvPr/>
        </p:nvSpPr>
        <p:spPr bwMode="auto">
          <a:xfrm>
            <a:off x="6681788" y="6192838"/>
            <a:ext cx="2259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37-38</a:t>
            </a:r>
            <a:endParaRPr lang="en-US" sz="1200" b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01176" name="Rectangle 1112"/>
          <p:cNvSpPr>
            <a:spLocks noChangeArrowheads="1"/>
          </p:cNvSpPr>
          <p:nvPr/>
        </p:nvSpPr>
        <p:spPr bwMode="auto">
          <a:xfrm>
            <a:off x="1062038" y="3695700"/>
            <a:ext cx="6615112" cy="206375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5049" name="Rectangle 1114"/>
          <p:cNvSpPr>
            <a:spLocks noChangeArrowheads="1"/>
          </p:cNvSpPr>
          <p:nvPr/>
        </p:nvSpPr>
        <p:spPr bwMode="auto">
          <a:xfrm>
            <a:off x="1543050" y="3573463"/>
            <a:ext cx="6615113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5050" name="Group 1141"/>
          <p:cNvGrpSpPr>
            <a:grpSpLocks/>
          </p:cNvGrpSpPr>
          <p:nvPr/>
        </p:nvGrpSpPr>
        <p:grpSpPr bwMode="auto">
          <a:xfrm>
            <a:off x="1311275" y="3606800"/>
            <a:ext cx="6464300" cy="2022475"/>
            <a:chOff x="826" y="2272"/>
            <a:chExt cx="4072" cy="1274"/>
          </a:xfrm>
        </p:grpSpPr>
        <p:sp>
          <p:nvSpPr>
            <p:cNvPr id="85074" name="Text Box 1116"/>
            <p:cNvSpPr txBox="1">
              <a:spLocks noChangeArrowheads="1"/>
            </p:cNvSpPr>
            <p:nvPr/>
          </p:nvSpPr>
          <p:spPr bwMode="auto">
            <a:xfrm>
              <a:off x="842" y="2272"/>
              <a:ext cx="4056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 b="1">
                  <a:solidFill>
                    <a:schemeClr val="bg2"/>
                  </a:solidFill>
                  <a:latin typeface="Limon S1" charset="0"/>
                </a:rPr>
                <a:t>enAcugbBa©b;én                                                     sBaØacas;                        </a:t>
              </a:r>
              <a:r>
                <a:rPr lang="en-US" sz="4000" b="1" u="sng">
                  <a:solidFill>
                    <a:schemeClr val="bg2"/>
                  </a:solidFill>
                  <a:latin typeface="Limon S1" charset="0"/>
                </a:rPr>
                <a:t>G</a:t>
              </a:r>
              <a:r>
                <a:rPr lang="ja-JP" altLang="en-US" sz="4000" b="1" u="sng">
                  <a:solidFill>
                    <a:schemeClr val="bg2"/>
                  </a:solidFill>
                  <a:latin typeface="Limon S1" charset="0"/>
                </a:rPr>
                <a:t>‘</a:t>
              </a:r>
              <a:r>
                <a:rPr lang="en-US" sz="4000" b="1" u="sng">
                  <a:solidFill>
                    <a:schemeClr val="bg2"/>
                  </a:solidFill>
                  <a:latin typeface="Limon S1" charset="0"/>
                </a:rPr>
                <a:t>ÍRsaEGl</a:t>
              </a:r>
              <a:r>
                <a:rPr lang="en-US" sz="4000" b="1">
                  <a:solidFill>
                    <a:schemeClr val="bg2"/>
                  </a:solidFill>
                  <a:latin typeface="Limon S1" charset="0"/>
                </a:rPr>
                <a:t>              RtUv)anx©at;x©ay    </a:t>
              </a:r>
              <a:r>
                <a:rPr lang="en-US" sz="4000" b="1" u="sng">
                  <a:solidFill>
                    <a:schemeClr val="bg2"/>
                  </a:solidFill>
                  <a:latin typeface="Limon S1" charset="0"/>
                </a:rPr>
                <a:t>yUda</a:t>
              </a:r>
              <a:r>
                <a:rPr lang="en-US" sz="4000" b="1">
                  <a:solidFill>
                    <a:schemeClr val="bg2"/>
                  </a:solidFill>
                  <a:latin typeface="Limon S1" charset="0"/>
                </a:rPr>
                <a:t>         RtUv)anRtLb;mkvij.</a:t>
              </a:r>
              <a:r>
                <a:rPr lang="en-US" sz="4400" b="1">
                  <a:solidFill>
                    <a:schemeClr val="bg2"/>
                  </a:solidFill>
                </a:rPr>
                <a:t>  </a:t>
              </a:r>
            </a:p>
          </p:txBody>
        </p:sp>
        <p:sp>
          <p:nvSpPr>
            <p:cNvPr id="85075" name="Text Box 1117"/>
            <p:cNvSpPr txBox="1">
              <a:spLocks noChangeArrowheads="1"/>
            </p:cNvSpPr>
            <p:nvPr/>
          </p:nvSpPr>
          <p:spPr bwMode="auto">
            <a:xfrm>
              <a:off x="826" y="2298"/>
              <a:ext cx="4056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 b="1">
                  <a:solidFill>
                    <a:srgbClr val="FFEA18"/>
                  </a:solidFill>
                  <a:latin typeface="Limon S1" charset="0"/>
                </a:rPr>
                <a:t>enAcugbBa©b;én                                                     sBaØacas;                        </a:t>
              </a:r>
              <a:r>
                <a:rPr lang="en-US" sz="4000" b="1" u="sng">
                  <a:solidFill>
                    <a:srgbClr val="FFEA18"/>
                  </a:solidFill>
                  <a:latin typeface="Limon S1" charset="0"/>
                </a:rPr>
                <a:t>G</a:t>
              </a:r>
              <a:r>
                <a:rPr lang="ja-JP" altLang="en-US" sz="4000" b="1" u="sng">
                  <a:solidFill>
                    <a:srgbClr val="FFEA18"/>
                  </a:solidFill>
                  <a:latin typeface="Limon S1" charset="0"/>
                </a:rPr>
                <a:t>‘</a:t>
              </a:r>
              <a:r>
                <a:rPr lang="en-US" sz="4000" b="1" u="sng">
                  <a:solidFill>
                    <a:srgbClr val="FFEA18"/>
                  </a:solidFill>
                  <a:latin typeface="Limon S1" charset="0"/>
                </a:rPr>
                <a:t>ÍRsaEGl</a:t>
              </a:r>
              <a:r>
                <a:rPr lang="en-US" sz="4000" b="1">
                  <a:solidFill>
                    <a:srgbClr val="FFEA18"/>
                  </a:solidFill>
                  <a:latin typeface="Limon S1" charset="0"/>
                </a:rPr>
                <a:t>              RtUv)anx©at;x©ay    </a:t>
              </a:r>
              <a:r>
                <a:rPr lang="en-US" sz="4000" b="1" u="sng">
                  <a:solidFill>
                    <a:srgbClr val="FFEA18"/>
                  </a:solidFill>
                  <a:latin typeface="Limon S1" charset="0"/>
                </a:rPr>
                <a:t>yUda</a:t>
              </a:r>
              <a:r>
                <a:rPr lang="en-US" sz="4000" b="1">
                  <a:solidFill>
                    <a:srgbClr val="FFEA18"/>
                  </a:solidFill>
                  <a:latin typeface="Limon S1" charset="0"/>
                </a:rPr>
                <a:t>         RtUv)anRtLb;mkvij.</a:t>
              </a:r>
              <a:r>
                <a:rPr lang="en-US" sz="4400" b="1">
                  <a:solidFill>
                    <a:srgbClr val="FFEA18"/>
                  </a:solidFill>
                </a:rPr>
                <a:t>  </a:t>
              </a:r>
            </a:p>
          </p:txBody>
        </p:sp>
      </p:grpSp>
      <p:sp>
        <p:nvSpPr>
          <p:cNvPr id="601182" name="Text Box 1118"/>
          <p:cNvSpPr txBox="1">
            <a:spLocks noChangeArrowheads="1"/>
          </p:cNvSpPr>
          <p:nvPr/>
        </p:nvSpPr>
        <p:spPr bwMode="auto">
          <a:xfrm>
            <a:off x="881063" y="4830763"/>
            <a:ext cx="6138862" cy="173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</a:rPr>
              <a:t> 		     </a:t>
            </a:r>
            <a:r>
              <a:rPr lang="en-US" b="1">
                <a:solidFill>
                  <a:srgbClr val="FEF800"/>
                </a:solidFill>
              </a:rPr>
              <a:t> </a:t>
            </a:r>
            <a:r>
              <a:rPr lang="en-US" sz="3600" b="1">
                <a:solidFill>
                  <a:srgbClr val="FEF800"/>
                </a:solidFill>
                <a:latin typeface="Limon S1" charset="0"/>
              </a:rPr>
              <a:t>RBHEm:s</a:t>
            </a:r>
            <a:r>
              <a:rPr lang="ja-JP" altLang="en-US" sz="3600" b="1">
                <a:solidFill>
                  <a:srgbClr val="FEF800"/>
                </a:solidFill>
                <a:latin typeface="Limon S1" charset="0"/>
              </a:rPr>
              <a:t>‘</a:t>
            </a:r>
            <a:r>
              <a:rPr lang="en-US" sz="3600" b="1">
                <a:solidFill>
                  <a:srgbClr val="FEF800"/>
                </a:solidFill>
                <a:latin typeface="Limon S1" charset="0"/>
              </a:rPr>
              <a:t>Í KWRtUv)an RtUv)ansnüa</a:t>
            </a:r>
            <a:r>
              <a:rPr lang="en-US" b="1">
                <a:solidFill>
                  <a:srgbClr val="FEF800"/>
                </a:solidFill>
              </a:rPr>
              <a:t>              </a:t>
            </a:r>
            <a:r>
              <a:rPr lang="en-US" sz="3600" b="1">
                <a:solidFill>
                  <a:srgbClr val="FEF800"/>
                </a:solidFill>
              </a:rPr>
              <a:t>   </a:t>
            </a:r>
            <a:r>
              <a:rPr lang="en-US" sz="3600" b="1">
                <a:solidFill>
                  <a:srgbClr val="FEF800"/>
                </a:solidFill>
                <a:latin typeface="Limon S1" charset="0"/>
              </a:rPr>
              <a:t> </a:t>
            </a:r>
            <a:r>
              <a:rPr lang="ja-JP" altLang="en-US" sz="3600" b="1">
                <a:solidFill>
                  <a:srgbClr val="FEF800"/>
                </a:solidFill>
                <a:latin typeface="Limon S1" charset="0"/>
              </a:rPr>
              <a:t>“</a:t>
            </a:r>
            <a:r>
              <a:rPr lang="en-US" sz="3600" b="1">
                <a:solidFill>
                  <a:srgbClr val="FEF800"/>
                </a:solidFill>
                <a:latin typeface="Limon S1" charset="0"/>
              </a:rPr>
              <a:t>enAkñúg</a:t>
            </a:r>
            <a:r>
              <a:rPr lang="en-US" b="1">
                <a:solidFill>
                  <a:srgbClr val="FEF800"/>
                </a:solidFill>
              </a:rPr>
              <a:t> </a:t>
            </a:r>
            <a:r>
              <a:rPr lang="en-US" sz="3600" b="1">
                <a:solidFill>
                  <a:srgbClr val="FEF800"/>
                </a:solidFill>
                <a:latin typeface="Limon S1" charset="0"/>
              </a:rPr>
              <a:t>eBlevla- énPaBeBjelj.</a:t>
            </a:r>
            <a:r>
              <a:rPr lang="ja-JP" altLang="en-US" sz="3600" b="1">
                <a:solidFill>
                  <a:srgbClr val="FEF800"/>
                </a:solidFill>
                <a:latin typeface="Limon S1" charset="0"/>
              </a:rPr>
              <a:t>”</a:t>
            </a:r>
            <a:endParaRPr lang="en-US" sz="3600" b="1">
              <a:solidFill>
                <a:srgbClr val="FEF800"/>
              </a:solidFill>
              <a:latin typeface="Limon S1" charset="0"/>
            </a:endParaRPr>
          </a:p>
        </p:txBody>
      </p:sp>
      <p:sp>
        <p:nvSpPr>
          <p:cNvPr id="601183" name="Text Box 1119"/>
          <p:cNvSpPr txBox="1">
            <a:spLocks noChangeArrowheads="1"/>
          </p:cNvSpPr>
          <p:nvPr/>
        </p:nvSpPr>
        <p:spPr bwMode="auto">
          <a:xfrm>
            <a:off x="854075" y="4805363"/>
            <a:ext cx="6138863" cy="173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</a:rPr>
              <a:t> 		     </a:t>
            </a:r>
            <a:r>
              <a:rPr lang="en-US" b="1">
                <a:solidFill>
                  <a:srgbClr val="FEF800"/>
                </a:solidFill>
              </a:rPr>
              <a:t> </a:t>
            </a:r>
            <a:r>
              <a:rPr lang="en-US" sz="3600" b="1">
                <a:solidFill>
                  <a:srgbClr val="FEF800"/>
                </a:solidFill>
                <a:latin typeface="Limon S1" charset="0"/>
              </a:rPr>
              <a:t>RBHEm:s</a:t>
            </a:r>
            <a:r>
              <a:rPr lang="ja-JP" altLang="en-US" sz="3600" b="1">
                <a:solidFill>
                  <a:srgbClr val="FEF800"/>
                </a:solidFill>
                <a:latin typeface="Limon S1" charset="0"/>
              </a:rPr>
              <a:t>‘</a:t>
            </a:r>
            <a:r>
              <a:rPr lang="en-US" sz="3600" b="1">
                <a:solidFill>
                  <a:srgbClr val="FEF800"/>
                </a:solidFill>
                <a:latin typeface="Limon S1" charset="0"/>
              </a:rPr>
              <a:t>Í KWRtUv)an RtUv)ansnüa</a:t>
            </a:r>
            <a:r>
              <a:rPr lang="en-US" b="1">
                <a:solidFill>
                  <a:srgbClr val="FEF800"/>
                </a:solidFill>
              </a:rPr>
              <a:t>              </a:t>
            </a:r>
            <a:r>
              <a:rPr lang="en-US" sz="3600" b="1">
                <a:solidFill>
                  <a:srgbClr val="FEF800"/>
                </a:solidFill>
              </a:rPr>
              <a:t>   </a:t>
            </a:r>
            <a:r>
              <a:rPr lang="en-US" sz="3600" b="1">
                <a:solidFill>
                  <a:srgbClr val="FEF800"/>
                </a:solidFill>
                <a:latin typeface="Limon S1" charset="0"/>
              </a:rPr>
              <a:t> </a:t>
            </a:r>
            <a:r>
              <a:rPr lang="ja-JP" altLang="en-US" sz="3600" b="1">
                <a:solidFill>
                  <a:srgbClr val="FEF800"/>
                </a:solidFill>
                <a:latin typeface="Limon S1" charset="0"/>
              </a:rPr>
              <a:t>“</a:t>
            </a:r>
            <a:r>
              <a:rPr lang="en-US" sz="3600" b="1">
                <a:solidFill>
                  <a:srgbClr val="FEF800"/>
                </a:solidFill>
                <a:latin typeface="Limon S1" charset="0"/>
              </a:rPr>
              <a:t>enAkñúg</a:t>
            </a:r>
            <a:r>
              <a:rPr lang="en-US" b="1">
                <a:solidFill>
                  <a:srgbClr val="FEF800"/>
                </a:solidFill>
              </a:rPr>
              <a:t> </a:t>
            </a:r>
            <a:r>
              <a:rPr lang="en-US" sz="3600" b="1">
                <a:solidFill>
                  <a:srgbClr val="FEF800"/>
                </a:solidFill>
                <a:latin typeface="Limon S1" charset="0"/>
              </a:rPr>
              <a:t>eBlevla- énPaBeBjelj.</a:t>
            </a:r>
            <a:r>
              <a:rPr lang="ja-JP" altLang="en-US" sz="3600" b="1">
                <a:solidFill>
                  <a:srgbClr val="FEF800"/>
                </a:solidFill>
                <a:latin typeface="Limon S1" charset="0"/>
              </a:rPr>
              <a:t>”</a:t>
            </a:r>
            <a:endParaRPr lang="en-US" sz="3600" b="1">
              <a:solidFill>
                <a:srgbClr val="FEF800"/>
              </a:solidFill>
              <a:latin typeface="Limon S1" charset="0"/>
            </a:endParaRPr>
          </a:p>
        </p:txBody>
      </p:sp>
      <p:sp>
        <p:nvSpPr>
          <p:cNvPr id="601184" name="Text Box 1120"/>
          <p:cNvSpPr txBox="1">
            <a:spLocks noChangeArrowheads="1"/>
          </p:cNvSpPr>
          <p:nvPr/>
        </p:nvSpPr>
        <p:spPr bwMode="auto">
          <a:xfrm>
            <a:off x="866775" y="4816475"/>
            <a:ext cx="6138863" cy="173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</a:rPr>
              <a:t> 		     </a:t>
            </a:r>
            <a:r>
              <a:rPr lang="en-US" b="1">
                <a:solidFill>
                  <a:srgbClr val="FEF800"/>
                </a:solidFill>
              </a:rPr>
              <a:t> </a:t>
            </a:r>
            <a:r>
              <a:rPr lang="en-US" sz="3600" b="1">
                <a:solidFill>
                  <a:srgbClr val="FEF800"/>
                </a:solidFill>
                <a:latin typeface="Limon S1" charset="0"/>
              </a:rPr>
              <a:t>RBHEm:s</a:t>
            </a:r>
            <a:r>
              <a:rPr lang="ja-JP" altLang="en-US" sz="3600" b="1">
                <a:solidFill>
                  <a:srgbClr val="FEF800"/>
                </a:solidFill>
                <a:latin typeface="Limon S1" charset="0"/>
              </a:rPr>
              <a:t>‘</a:t>
            </a:r>
            <a:r>
              <a:rPr lang="en-US" sz="3600" b="1">
                <a:solidFill>
                  <a:srgbClr val="FEF800"/>
                </a:solidFill>
                <a:latin typeface="Limon S1" charset="0"/>
              </a:rPr>
              <a:t>Í KWRtUv)an RtUv)ansnüa</a:t>
            </a:r>
            <a:r>
              <a:rPr lang="en-US" b="1">
                <a:solidFill>
                  <a:srgbClr val="FEF800"/>
                </a:solidFill>
              </a:rPr>
              <a:t>              </a:t>
            </a:r>
            <a:r>
              <a:rPr lang="en-US" sz="3600" b="1">
                <a:solidFill>
                  <a:srgbClr val="FEF800"/>
                </a:solidFill>
              </a:rPr>
              <a:t>   </a:t>
            </a:r>
            <a:r>
              <a:rPr lang="en-US" sz="3600" b="1">
                <a:solidFill>
                  <a:srgbClr val="FEF800"/>
                </a:solidFill>
                <a:latin typeface="Limon S1" charset="0"/>
              </a:rPr>
              <a:t> </a:t>
            </a:r>
            <a:r>
              <a:rPr lang="ja-JP" altLang="en-US" sz="3600" b="1">
                <a:solidFill>
                  <a:srgbClr val="FEF800"/>
                </a:solidFill>
                <a:latin typeface="Limon S1" charset="0"/>
              </a:rPr>
              <a:t>“</a:t>
            </a:r>
            <a:r>
              <a:rPr lang="en-US" sz="3600" b="1">
                <a:solidFill>
                  <a:srgbClr val="FEF800"/>
                </a:solidFill>
                <a:latin typeface="Limon S1" charset="0"/>
              </a:rPr>
              <a:t>enAkñúg</a:t>
            </a:r>
            <a:r>
              <a:rPr lang="en-US" b="1">
                <a:solidFill>
                  <a:srgbClr val="FEF800"/>
                </a:solidFill>
              </a:rPr>
              <a:t> </a:t>
            </a:r>
            <a:r>
              <a:rPr lang="en-US" sz="3600" b="1">
                <a:solidFill>
                  <a:srgbClr val="FEF800"/>
                </a:solidFill>
                <a:latin typeface="Limon S1" charset="0"/>
              </a:rPr>
              <a:t>eBlevla- énPaBeBjelj.</a:t>
            </a:r>
            <a:r>
              <a:rPr lang="ja-JP" altLang="en-US" sz="3600" b="1">
                <a:solidFill>
                  <a:srgbClr val="FEF800"/>
                </a:solidFill>
                <a:latin typeface="Limon S1" charset="0"/>
              </a:rPr>
              <a:t>”</a:t>
            </a:r>
            <a:endParaRPr lang="en-US" sz="3600" b="1">
              <a:solidFill>
                <a:srgbClr val="FEF800"/>
              </a:solidFill>
              <a:latin typeface="Limon S1" charset="0"/>
            </a:endParaRPr>
          </a:p>
        </p:txBody>
      </p:sp>
      <p:sp>
        <p:nvSpPr>
          <p:cNvPr id="601185" name="Text Box 1121"/>
          <p:cNvSpPr txBox="1">
            <a:spLocks noChangeArrowheads="1"/>
          </p:cNvSpPr>
          <p:nvPr/>
        </p:nvSpPr>
        <p:spPr bwMode="auto">
          <a:xfrm>
            <a:off x="977900" y="4806950"/>
            <a:ext cx="6138863" cy="173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tx1"/>
                </a:solidFill>
              </a:rPr>
              <a:t>                 </a:t>
            </a:r>
            <a:r>
              <a:rPr lang="en-US" sz="3600" b="1">
                <a:solidFill>
                  <a:schemeClr val="tx1"/>
                </a:solidFill>
                <a:latin typeface="Limon S1" charset="0"/>
              </a:rPr>
              <a:t>RBHEm:s</a:t>
            </a:r>
            <a:r>
              <a:rPr lang="ja-JP" altLang="en-US" sz="3600" b="1">
                <a:solidFill>
                  <a:schemeClr val="tx1"/>
                </a:solidFill>
                <a:latin typeface="Limon S1" charset="0"/>
              </a:rPr>
              <a:t>‘</a:t>
            </a:r>
            <a:r>
              <a:rPr lang="en-US" sz="3600" b="1">
                <a:solidFill>
                  <a:schemeClr val="tx1"/>
                </a:solidFill>
                <a:latin typeface="Limon S1" charset="0"/>
              </a:rPr>
              <a:t>Í KWRtUv)an RtUv)ansnüa</a:t>
            </a:r>
            <a:r>
              <a:rPr lang="en-US" b="1">
                <a:solidFill>
                  <a:schemeClr val="tx1"/>
                </a:solidFill>
              </a:rPr>
              <a:t>              </a:t>
            </a:r>
            <a:r>
              <a:rPr lang="en-US" sz="3600" b="1">
                <a:solidFill>
                  <a:schemeClr val="tx1"/>
                </a:solidFill>
              </a:rPr>
              <a:t>   </a:t>
            </a:r>
            <a:r>
              <a:rPr lang="en-US" sz="3600" b="1">
                <a:solidFill>
                  <a:schemeClr val="tx1"/>
                </a:solidFill>
                <a:latin typeface="Limon S1" charset="0"/>
              </a:rPr>
              <a:t> </a:t>
            </a:r>
            <a:r>
              <a:rPr lang="ja-JP" altLang="en-US" sz="3600" b="1">
                <a:solidFill>
                  <a:schemeClr val="tx1"/>
                </a:solidFill>
                <a:latin typeface="Limon S1" charset="0"/>
              </a:rPr>
              <a:t>“</a:t>
            </a:r>
            <a:r>
              <a:rPr lang="en-US" sz="3600" b="1">
                <a:solidFill>
                  <a:schemeClr val="tx1"/>
                </a:solidFill>
                <a:latin typeface="Limon S1" charset="0"/>
              </a:rPr>
              <a:t>enAkñúg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sz="3600" b="1">
                <a:solidFill>
                  <a:schemeClr val="tx1"/>
                </a:solidFill>
                <a:latin typeface="Limon S1" charset="0"/>
              </a:rPr>
              <a:t>eBlevla- énPaBeBjelj.</a:t>
            </a:r>
            <a:r>
              <a:rPr lang="ja-JP" altLang="en-US" sz="3600" b="1">
                <a:solidFill>
                  <a:schemeClr val="tx1"/>
                </a:solidFill>
                <a:latin typeface="Limon S1" charset="0"/>
              </a:rPr>
              <a:t>”</a:t>
            </a:r>
            <a:endParaRPr lang="en-US" sz="3600" b="1">
              <a:solidFill>
                <a:schemeClr val="tx1"/>
              </a:solidFill>
              <a:latin typeface="Limon S1" charset="0"/>
            </a:endParaRPr>
          </a:p>
        </p:txBody>
      </p:sp>
      <p:sp>
        <p:nvSpPr>
          <p:cNvPr id="601186" name="Oval 1122"/>
          <p:cNvSpPr>
            <a:spLocks noChangeArrowheads="1"/>
          </p:cNvSpPr>
          <p:nvPr/>
        </p:nvSpPr>
        <p:spPr bwMode="auto">
          <a:xfrm>
            <a:off x="1252538" y="4268788"/>
            <a:ext cx="1781175" cy="5302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01187" name="Oval 1123"/>
          <p:cNvSpPr>
            <a:spLocks noChangeArrowheads="1"/>
          </p:cNvSpPr>
          <p:nvPr/>
        </p:nvSpPr>
        <p:spPr bwMode="auto">
          <a:xfrm>
            <a:off x="4948238" y="4244975"/>
            <a:ext cx="1516062" cy="530225"/>
          </a:xfrm>
          <a:prstGeom prst="ellipse">
            <a:avLst/>
          </a:prstGeom>
          <a:noFill/>
          <a:ln w="57150">
            <a:solidFill>
              <a:srgbClr val="F8131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85057" name="Group 1124"/>
          <p:cNvGrpSpPr>
            <a:grpSpLocks/>
          </p:cNvGrpSpPr>
          <p:nvPr/>
        </p:nvGrpSpPr>
        <p:grpSpPr bwMode="auto">
          <a:xfrm>
            <a:off x="7926388" y="3435350"/>
            <a:ext cx="1160462" cy="1098550"/>
            <a:chOff x="4993" y="2164"/>
            <a:chExt cx="731" cy="692"/>
          </a:xfrm>
        </p:grpSpPr>
        <p:sp>
          <p:nvSpPr>
            <p:cNvPr id="85059" name="Freeform 1125"/>
            <p:cNvSpPr>
              <a:spLocks/>
            </p:cNvSpPr>
            <p:nvPr/>
          </p:nvSpPr>
          <p:spPr bwMode="auto">
            <a:xfrm>
              <a:off x="5517" y="229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0" name="Freeform 1126"/>
            <p:cNvSpPr>
              <a:spLocks/>
            </p:cNvSpPr>
            <p:nvPr/>
          </p:nvSpPr>
          <p:spPr bwMode="auto">
            <a:xfrm>
              <a:off x="5517" y="22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1" name="AutoShape 1127"/>
            <p:cNvSpPr>
              <a:spLocks noChangeArrowheads="1"/>
            </p:cNvSpPr>
            <p:nvPr/>
          </p:nvSpPr>
          <p:spPr bwMode="auto">
            <a:xfrm>
              <a:off x="5058" y="2172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62" name="Rectangle 1128"/>
            <p:cNvSpPr>
              <a:spLocks noChangeArrowheads="1"/>
            </p:cNvSpPr>
            <p:nvPr/>
          </p:nvSpPr>
          <p:spPr bwMode="auto">
            <a:xfrm>
              <a:off x="5057" y="2285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63" name="Line 1129"/>
            <p:cNvSpPr>
              <a:spLocks noChangeShapeType="1"/>
            </p:cNvSpPr>
            <p:nvPr/>
          </p:nvSpPr>
          <p:spPr bwMode="auto">
            <a:xfrm>
              <a:off x="5089" y="244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64" name="Line 1130"/>
            <p:cNvSpPr>
              <a:spLocks noChangeShapeType="1"/>
            </p:cNvSpPr>
            <p:nvPr/>
          </p:nvSpPr>
          <p:spPr bwMode="auto">
            <a:xfrm>
              <a:off x="5089" y="255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65" name="Line 1131"/>
            <p:cNvSpPr>
              <a:spLocks noChangeShapeType="1"/>
            </p:cNvSpPr>
            <p:nvPr/>
          </p:nvSpPr>
          <p:spPr bwMode="auto">
            <a:xfrm>
              <a:off x="5089" y="280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66" name="Line 1132"/>
            <p:cNvSpPr>
              <a:spLocks noChangeShapeType="1"/>
            </p:cNvSpPr>
            <p:nvPr/>
          </p:nvSpPr>
          <p:spPr bwMode="auto">
            <a:xfrm>
              <a:off x="5089" y="26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67" name="Rectangle 1133"/>
            <p:cNvSpPr>
              <a:spLocks noChangeArrowheads="1"/>
            </p:cNvSpPr>
            <p:nvPr/>
          </p:nvSpPr>
          <p:spPr bwMode="auto">
            <a:xfrm>
              <a:off x="5128" y="2299"/>
              <a:ext cx="2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70 qñaM</a:t>
              </a:r>
            </a:p>
          </p:txBody>
        </p:sp>
        <p:sp>
          <p:nvSpPr>
            <p:cNvPr id="85068" name="Rectangle 1134"/>
            <p:cNvSpPr>
              <a:spLocks noChangeArrowheads="1"/>
            </p:cNvSpPr>
            <p:nvPr/>
          </p:nvSpPr>
          <p:spPr bwMode="auto">
            <a:xfrm>
              <a:off x="5026" y="2439"/>
              <a:ext cx="653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Limon S1" charset="0"/>
                </a:rPr>
                <a:t>karvilRtLb;TaMgbIelIk</a:t>
              </a:r>
            </a:p>
          </p:txBody>
        </p:sp>
        <p:sp>
          <p:nvSpPr>
            <p:cNvPr id="85069" name="Rectangle 1135"/>
            <p:cNvSpPr>
              <a:spLocks noChangeArrowheads="1"/>
            </p:cNvSpPr>
            <p:nvPr/>
          </p:nvSpPr>
          <p:spPr bwMode="auto">
            <a:xfrm>
              <a:off x="5139" y="2690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85070" name="Rectangle 1136"/>
            <p:cNvSpPr>
              <a:spLocks noChangeArrowheads="1"/>
            </p:cNvSpPr>
            <p:nvPr/>
          </p:nvSpPr>
          <p:spPr bwMode="auto">
            <a:xfrm>
              <a:off x="5135" y="2271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71" name="Rectangle 1137"/>
            <p:cNvSpPr>
              <a:spLocks noChangeArrowheads="1"/>
            </p:cNvSpPr>
            <p:nvPr/>
          </p:nvSpPr>
          <p:spPr bwMode="auto">
            <a:xfrm>
              <a:off x="5072" y="2270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72" name="Rectangle 1138"/>
            <p:cNvSpPr>
              <a:spLocks noChangeArrowheads="1"/>
            </p:cNvSpPr>
            <p:nvPr/>
          </p:nvSpPr>
          <p:spPr bwMode="auto">
            <a:xfrm>
              <a:off x="4993" y="2554"/>
              <a:ext cx="73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Limon S1" charset="0"/>
                </a:rPr>
                <a:t>     100qñaM¼ 50&gt;000</a:t>
              </a:r>
            </a:p>
          </p:txBody>
        </p:sp>
        <p:sp>
          <p:nvSpPr>
            <p:cNvPr id="85073" name="Rectangle 1139"/>
            <p:cNvSpPr>
              <a:spLocks noChangeArrowheads="1"/>
            </p:cNvSpPr>
            <p:nvPr/>
          </p:nvSpPr>
          <p:spPr bwMode="auto">
            <a:xfrm>
              <a:off x="5007" y="2164"/>
              <a:ext cx="53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RKacab;CaeQøIy</a:t>
              </a:r>
            </a:p>
          </p:txBody>
        </p:sp>
      </p:grpSp>
      <p:sp>
        <p:nvSpPr>
          <p:cNvPr id="85058" name="Rectangle 1140"/>
          <p:cNvSpPr>
            <a:spLocks noChangeArrowheads="1"/>
          </p:cNvSpPr>
          <p:nvPr/>
        </p:nvSpPr>
        <p:spPr bwMode="auto">
          <a:xfrm>
            <a:off x="8180388" y="4251325"/>
            <a:ext cx="8318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Limon S1" charset="0"/>
              </a:rPr>
              <a:t>s- G- 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1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1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01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01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60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1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1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60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1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1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60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1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1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182" grpId="0" autoUpdateAnimBg="0"/>
      <p:bldP spid="601183" grpId="0" autoUpdateAnimBg="0"/>
      <p:bldP spid="601184" grpId="0" autoUpdateAnimBg="0"/>
      <p:bldP spid="601185" grpId="0" autoUpdateAnimBg="0"/>
      <p:bldP spid="601186" grpId="0" animBg="1"/>
      <p:bldP spid="60118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19" name="Rectangle 6"/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0" name="Freeform 7"/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1" name="AutoShape 8"/>
          <p:cNvSpPr>
            <a:spLocks noChangeArrowheads="1"/>
          </p:cNvSpPr>
          <p:nvPr/>
        </p:nvSpPr>
        <p:spPr bwMode="auto">
          <a:xfrm>
            <a:off x="4230688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22" name="Rectangle 9"/>
          <p:cNvSpPr>
            <a:spLocks noChangeArrowheads="1"/>
          </p:cNvSpPr>
          <p:nvPr/>
        </p:nvSpPr>
        <p:spPr bwMode="auto">
          <a:xfrm>
            <a:off x="4229100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23" name="Freeform 10"/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4" name="Rectangle 11"/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5" name="Freeform 12"/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6" name="AutoShape 13"/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27" name="Rectangle 14"/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28" name="Rectangle 15"/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9" name="AutoShape 16"/>
          <p:cNvSpPr>
            <a:spLocks noChangeArrowheads="1"/>
          </p:cNvSpPr>
          <p:nvPr/>
        </p:nvSpPr>
        <p:spPr bwMode="auto">
          <a:xfrm>
            <a:off x="4189413" y="5635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30" name="Rectangle 17"/>
          <p:cNvSpPr>
            <a:spLocks noChangeArrowheads="1"/>
          </p:cNvSpPr>
          <p:nvPr/>
        </p:nvSpPr>
        <p:spPr bwMode="auto">
          <a:xfrm>
            <a:off x="4187825" y="7477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31" name="AutoShape 18"/>
          <p:cNvSpPr>
            <a:spLocks noChangeArrowheads="1"/>
          </p:cNvSpPr>
          <p:nvPr/>
        </p:nvSpPr>
        <p:spPr bwMode="auto">
          <a:xfrm>
            <a:off x="4205288" y="5857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2" name="AutoShape 19"/>
          <p:cNvSpPr>
            <a:spLocks noChangeArrowheads="1"/>
          </p:cNvSpPr>
          <p:nvPr/>
        </p:nvSpPr>
        <p:spPr bwMode="auto">
          <a:xfrm>
            <a:off x="4246563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3" name="AutoShape 20"/>
          <p:cNvSpPr>
            <a:spLocks noChangeArrowheads="1"/>
          </p:cNvSpPr>
          <p:nvPr/>
        </p:nvSpPr>
        <p:spPr bwMode="auto">
          <a:xfrm>
            <a:off x="4264025" y="34750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4" name="Rectangle 21"/>
          <p:cNvSpPr>
            <a:spLocks noChangeArrowheads="1"/>
          </p:cNvSpPr>
          <p:nvPr/>
        </p:nvSpPr>
        <p:spPr bwMode="auto">
          <a:xfrm>
            <a:off x="4468813" y="52197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5" name="Rectangle 22"/>
          <p:cNvSpPr>
            <a:spLocks noChangeArrowheads="1"/>
          </p:cNvSpPr>
          <p:nvPr/>
        </p:nvSpPr>
        <p:spPr bwMode="auto">
          <a:xfrm>
            <a:off x="4413250" y="5172075"/>
            <a:ext cx="2952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40</a:t>
            </a:r>
          </a:p>
        </p:txBody>
      </p:sp>
      <p:sp>
        <p:nvSpPr>
          <p:cNvPr id="86036" name="AutoShape 23"/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37" name="Rectangle 24"/>
          <p:cNvSpPr>
            <a:spLocks noChangeArrowheads="1"/>
          </p:cNvSpPr>
          <p:nvPr/>
        </p:nvSpPr>
        <p:spPr bwMode="auto">
          <a:xfrm>
            <a:off x="4240213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38" name="AutoShape 25"/>
          <p:cNvSpPr>
            <a:spLocks noChangeArrowheads="1"/>
          </p:cNvSpPr>
          <p:nvPr/>
        </p:nvSpPr>
        <p:spPr bwMode="auto">
          <a:xfrm>
            <a:off x="4260850" y="43021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9" name="Freeform 26"/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40" name="Rectangle 27"/>
          <p:cNvSpPr>
            <a:spLocks noChangeArrowheads="1"/>
          </p:cNvSpPr>
          <p:nvPr/>
        </p:nvSpPr>
        <p:spPr bwMode="auto">
          <a:xfrm>
            <a:off x="4408488" y="6118225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1" name="Freeform 28"/>
          <p:cNvSpPr>
            <a:spLocks/>
          </p:cNvSpPr>
          <p:nvPr/>
        </p:nvSpPr>
        <p:spPr bwMode="auto">
          <a:xfrm>
            <a:off x="4822825" y="5748338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42" name="AutoShape 29"/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43" name="Rectangle 30"/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044" name="Rectangle 31"/>
          <p:cNvSpPr>
            <a:spLocks noChangeArrowheads="1"/>
          </p:cNvSpPr>
          <p:nvPr/>
        </p:nvSpPr>
        <p:spPr bwMode="auto">
          <a:xfrm>
            <a:off x="4357688" y="60690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5" name="AutoShape 32"/>
          <p:cNvSpPr>
            <a:spLocks noChangeArrowheads="1"/>
          </p:cNvSpPr>
          <p:nvPr/>
        </p:nvSpPr>
        <p:spPr bwMode="auto">
          <a:xfrm>
            <a:off x="4267200" y="5688013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6" name="Line 34"/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7" name="Line 35"/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8" name="Line 36"/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9" name="Line 37"/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50" name="Line 38"/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51" name="Line 39"/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52" name="Rectangle 40"/>
          <p:cNvSpPr>
            <a:spLocks noChangeArrowheads="1"/>
          </p:cNvSpPr>
          <p:nvPr/>
        </p:nvSpPr>
        <p:spPr bwMode="auto">
          <a:xfrm>
            <a:off x="4351338" y="796925"/>
            <a:ext cx="569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)abdMbUg </a:t>
            </a:r>
          </a:p>
        </p:txBody>
      </p:sp>
      <p:sp>
        <p:nvSpPr>
          <p:cNvPr id="86053" name="Rectangle 41"/>
          <p:cNvSpPr>
            <a:spLocks noChangeArrowheads="1"/>
          </p:cNvSpPr>
          <p:nvPr/>
        </p:nvSpPr>
        <p:spPr bwMode="auto">
          <a:xfrm>
            <a:off x="4270375" y="955675"/>
            <a:ext cx="7445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dMNwgl¥dMbUg </a:t>
            </a:r>
          </a:p>
        </p:txBody>
      </p:sp>
      <p:sp>
        <p:nvSpPr>
          <p:cNvPr id="86054" name="Rectangle 42"/>
          <p:cNvSpPr>
            <a:spLocks noChangeArrowheads="1"/>
          </p:cNvSpPr>
          <p:nvPr/>
        </p:nvSpPr>
        <p:spPr bwMode="auto">
          <a:xfrm>
            <a:off x="4278313" y="1114425"/>
            <a:ext cx="6794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RKUsardMbUg </a:t>
            </a:r>
          </a:p>
        </p:txBody>
      </p:sp>
      <p:sp>
        <p:nvSpPr>
          <p:cNvPr id="86055" name="Rectangle 43"/>
          <p:cNvSpPr>
            <a:spLocks noChangeArrowheads="1"/>
          </p:cNvSpPr>
          <p:nvPr/>
        </p:nvSpPr>
        <p:spPr bwMode="auto">
          <a:xfrm>
            <a:off x="4270375" y="1279525"/>
            <a:ext cx="7191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XatkrdMbUg </a:t>
            </a:r>
          </a:p>
        </p:txBody>
      </p:sp>
      <p:sp>
        <p:nvSpPr>
          <p:cNvPr id="86056" name="Rectangle 44"/>
          <p:cNvSpPr>
            <a:spLocks noChangeArrowheads="1"/>
          </p:cNvSpPr>
          <p:nvPr/>
        </p:nvSpPr>
        <p:spPr bwMode="auto">
          <a:xfrm>
            <a:off x="4170363" y="1438275"/>
            <a:ext cx="84296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TwkCMnn; ¼\nÞFnU</a:t>
            </a:r>
          </a:p>
        </p:txBody>
      </p:sp>
      <p:sp>
        <p:nvSpPr>
          <p:cNvPr id="86057" name="Rectangle 45"/>
          <p:cNvSpPr>
            <a:spLocks noChangeArrowheads="1"/>
          </p:cNvSpPr>
          <p:nvPr/>
        </p:nvSpPr>
        <p:spPr bwMode="auto">
          <a:xfrm>
            <a:off x="4306888" y="1597025"/>
            <a:ext cx="6064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b:m)abil </a:t>
            </a:r>
          </a:p>
        </p:txBody>
      </p:sp>
      <p:sp>
        <p:nvSpPr>
          <p:cNvPr id="86058" name="Rectangle 46"/>
          <p:cNvSpPr>
            <a:spLocks noChangeArrowheads="1"/>
          </p:cNvSpPr>
          <p:nvPr/>
        </p:nvSpPr>
        <p:spPr bwMode="auto">
          <a:xfrm>
            <a:off x="4138613" y="508000"/>
            <a:ext cx="646112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Limon S1" charset="0"/>
              </a:rPr>
              <a:t>karbegáIt </a:t>
            </a:r>
          </a:p>
        </p:txBody>
      </p:sp>
      <p:sp>
        <p:nvSpPr>
          <p:cNvPr id="86059" name="Rectangle 47"/>
          <p:cNvSpPr>
            <a:spLocks noChangeArrowheads="1"/>
          </p:cNvSpPr>
          <p:nvPr/>
        </p:nvSpPr>
        <p:spPr bwMode="auto">
          <a:xfrm>
            <a:off x="4086225" y="663575"/>
            <a:ext cx="14144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mnusSRbus nigmunsSRsIdMbUg</a:t>
            </a:r>
            <a:r>
              <a:rPr lang="en-US" sz="800" b="1">
                <a:solidFill>
                  <a:srgbClr val="000000"/>
                </a:solidFill>
                <a:latin typeface="Helvetica" charset="0"/>
              </a:rPr>
              <a:t> </a:t>
            </a:r>
          </a:p>
        </p:txBody>
      </p:sp>
      <p:sp>
        <p:nvSpPr>
          <p:cNvPr id="86060" name="Line 48"/>
          <p:cNvSpPr>
            <a:spLocks noChangeShapeType="1"/>
          </p:cNvSpPr>
          <p:nvPr/>
        </p:nvSpPr>
        <p:spPr bwMode="auto">
          <a:xfrm>
            <a:off x="4291013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1" name="Line 49"/>
          <p:cNvSpPr>
            <a:spLocks noChangeShapeType="1"/>
          </p:cNvSpPr>
          <p:nvPr/>
        </p:nvSpPr>
        <p:spPr bwMode="auto">
          <a:xfrm>
            <a:off x="4291013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2" name="Rectangle 50"/>
          <p:cNvSpPr>
            <a:spLocks noChangeArrowheads="1"/>
          </p:cNvSpPr>
          <p:nvPr/>
        </p:nvSpPr>
        <p:spPr bwMode="auto">
          <a:xfrm>
            <a:off x="4614863" y="26511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3" name="Rectangle 51"/>
          <p:cNvSpPr>
            <a:spLocks noChangeArrowheads="1"/>
          </p:cNvSpPr>
          <p:nvPr/>
        </p:nvSpPr>
        <p:spPr bwMode="auto">
          <a:xfrm>
            <a:off x="4294188" y="2379663"/>
            <a:ext cx="714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Td- B - Br </a:t>
            </a:r>
          </a:p>
        </p:txBody>
      </p:sp>
      <p:sp>
        <p:nvSpPr>
          <p:cNvPr id="86064" name="Rectangle 52"/>
          <p:cNvSpPr>
            <a:spLocks noChangeArrowheads="1"/>
          </p:cNvSpPr>
          <p:nvPr/>
        </p:nvSpPr>
        <p:spPr bwMode="auto">
          <a:xfrm>
            <a:off x="4413250" y="2773363"/>
            <a:ext cx="4730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y - G</a:t>
            </a:r>
          </a:p>
        </p:txBody>
      </p:sp>
      <p:sp>
        <p:nvSpPr>
          <p:cNvPr id="86065" name="Rectangle 53"/>
          <p:cNvSpPr>
            <a:spLocks noChangeArrowheads="1"/>
          </p:cNvSpPr>
          <p:nvPr/>
        </p:nvSpPr>
        <p:spPr bwMode="auto">
          <a:xfrm>
            <a:off x="4518025" y="2963863"/>
            <a:ext cx="3349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12</a:t>
            </a:r>
          </a:p>
        </p:txBody>
      </p:sp>
      <p:sp>
        <p:nvSpPr>
          <p:cNvPr id="86066" name="Rectangle 54"/>
          <p:cNvSpPr>
            <a:spLocks noChangeArrowheads="1"/>
          </p:cNvSpPr>
          <p:nvPr/>
        </p:nvSpPr>
        <p:spPr bwMode="auto">
          <a:xfrm>
            <a:off x="4308475" y="2193925"/>
            <a:ext cx="7540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karRtas;ehA </a:t>
            </a:r>
          </a:p>
        </p:txBody>
      </p:sp>
      <p:sp>
        <p:nvSpPr>
          <p:cNvPr id="86067" name="Rectangle 55"/>
          <p:cNvSpPr>
            <a:spLocks noChangeArrowheads="1"/>
          </p:cNvSpPr>
          <p:nvPr/>
        </p:nvSpPr>
        <p:spPr bwMode="auto">
          <a:xfrm>
            <a:off x="4200525" y="1990725"/>
            <a:ext cx="5937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Limon S1" charset="0"/>
              </a:rPr>
              <a:t>G½R)ahaM </a:t>
            </a:r>
          </a:p>
        </p:txBody>
      </p:sp>
      <p:sp>
        <p:nvSpPr>
          <p:cNvPr id="86068" name="Rectangle 56"/>
          <p:cNvSpPr>
            <a:spLocks noChangeArrowheads="1"/>
          </p:cNvSpPr>
          <p:nvPr/>
        </p:nvSpPr>
        <p:spPr bwMode="auto">
          <a:xfrm>
            <a:off x="4429125" y="2573338"/>
            <a:ext cx="4206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G- G</a:t>
            </a:r>
          </a:p>
        </p:txBody>
      </p:sp>
      <p:sp>
        <p:nvSpPr>
          <p:cNvPr id="86069" name="Line 57"/>
          <p:cNvSpPr>
            <a:spLocks noChangeShapeType="1"/>
          </p:cNvSpPr>
          <p:nvPr/>
        </p:nvSpPr>
        <p:spPr bwMode="auto">
          <a:xfrm>
            <a:off x="4287838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0" name="Line 58"/>
          <p:cNvSpPr>
            <a:spLocks noChangeShapeType="1"/>
          </p:cNvSpPr>
          <p:nvPr/>
        </p:nvSpPr>
        <p:spPr bwMode="auto">
          <a:xfrm>
            <a:off x="4284663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1" name="Rectangle 59"/>
          <p:cNvSpPr>
            <a:spLocks noChangeArrowheads="1"/>
          </p:cNvSpPr>
          <p:nvPr/>
        </p:nvSpPr>
        <p:spPr bwMode="auto">
          <a:xfrm>
            <a:off x="4276725" y="3359150"/>
            <a:ext cx="55086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Limon S1" charset="0"/>
              </a:rPr>
              <a:t>y:UEsb </a:t>
            </a:r>
          </a:p>
        </p:txBody>
      </p:sp>
      <p:sp>
        <p:nvSpPr>
          <p:cNvPr id="86072" name="Rectangle 60"/>
          <p:cNvSpPr>
            <a:spLocks noChangeArrowheads="1"/>
          </p:cNvSpPr>
          <p:nvPr/>
        </p:nvSpPr>
        <p:spPr bwMode="auto">
          <a:xfrm>
            <a:off x="4324350" y="3595688"/>
            <a:ext cx="5397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TasPaB</a:t>
            </a:r>
          </a:p>
        </p:txBody>
      </p:sp>
      <p:sp>
        <p:nvSpPr>
          <p:cNvPr id="86073" name="Rectangle 61"/>
          <p:cNvSpPr>
            <a:spLocks noChangeArrowheads="1"/>
          </p:cNvSpPr>
          <p:nvPr/>
        </p:nvSpPr>
        <p:spPr bwMode="auto">
          <a:xfrm>
            <a:off x="4394200" y="3790950"/>
            <a:ext cx="4016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430</a:t>
            </a:r>
          </a:p>
        </p:txBody>
      </p:sp>
      <p:sp>
        <p:nvSpPr>
          <p:cNvPr id="86074" name="Line 62"/>
          <p:cNvSpPr>
            <a:spLocks noChangeShapeType="1"/>
          </p:cNvSpPr>
          <p:nvPr/>
        </p:nvSpPr>
        <p:spPr bwMode="auto">
          <a:xfrm>
            <a:off x="4284663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5" name="Line 63"/>
          <p:cNvSpPr>
            <a:spLocks noChangeShapeType="1"/>
          </p:cNvSpPr>
          <p:nvPr/>
        </p:nvSpPr>
        <p:spPr bwMode="auto">
          <a:xfrm>
            <a:off x="4284663" y="29940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6" name="Line 64"/>
          <p:cNvSpPr>
            <a:spLocks noChangeShapeType="1"/>
          </p:cNvSpPr>
          <p:nvPr/>
        </p:nvSpPr>
        <p:spPr bwMode="auto">
          <a:xfrm>
            <a:off x="4284663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7" name="Line 65"/>
          <p:cNvSpPr>
            <a:spLocks noChangeShapeType="1"/>
          </p:cNvSpPr>
          <p:nvPr/>
        </p:nvSpPr>
        <p:spPr bwMode="auto">
          <a:xfrm>
            <a:off x="4284663" y="46545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8" name="Line 66"/>
          <p:cNvSpPr>
            <a:spLocks noChangeShapeType="1"/>
          </p:cNvSpPr>
          <p:nvPr/>
        </p:nvSpPr>
        <p:spPr bwMode="auto">
          <a:xfrm>
            <a:off x="4284663" y="48323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9" name="Line 67"/>
          <p:cNvSpPr>
            <a:spLocks noChangeShapeType="1"/>
          </p:cNvSpPr>
          <p:nvPr/>
        </p:nvSpPr>
        <p:spPr bwMode="auto">
          <a:xfrm>
            <a:off x="4284663" y="50101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0" name="Line 68"/>
          <p:cNvSpPr>
            <a:spLocks noChangeShapeType="1"/>
          </p:cNvSpPr>
          <p:nvPr/>
        </p:nvSpPr>
        <p:spPr bwMode="auto">
          <a:xfrm>
            <a:off x="4284663" y="51879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1" name="Line 69"/>
          <p:cNvSpPr>
            <a:spLocks noChangeShapeType="1"/>
          </p:cNvSpPr>
          <p:nvPr/>
        </p:nvSpPr>
        <p:spPr bwMode="auto">
          <a:xfrm>
            <a:off x="4297363" y="53657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2" name="Rectangle 70"/>
          <p:cNvSpPr>
            <a:spLocks noChangeArrowheads="1"/>
          </p:cNvSpPr>
          <p:nvPr/>
        </p:nvSpPr>
        <p:spPr bwMode="auto">
          <a:xfrm>
            <a:off x="4298950" y="4213225"/>
            <a:ext cx="44291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Limon S1" charset="0"/>
              </a:rPr>
              <a:t>m:Ues </a:t>
            </a:r>
          </a:p>
        </p:txBody>
      </p:sp>
      <p:sp>
        <p:nvSpPr>
          <p:cNvPr id="86083" name="Rectangle 71"/>
          <p:cNvSpPr>
            <a:spLocks noChangeArrowheads="1"/>
          </p:cNvSpPr>
          <p:nvPr/>
        </p:nvSpPr>
        <p:spPr bwMode="auto">
          <a:xfrm>
            <a:off x="4378325" y="4606925"/>
            <a:ext cx="5159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sIuNay</a:t>
            </a:r>
          </a:p>
        </p:txBody>
      </p:sp>
      <p:sp>
        <p:nvSpPr>
          <p:cNvPr id="86084" name="Rectangle 72"/>
          <p:cNvSpPr>
            <a:spLocks noChangeArrowheads="1"/>
          </p:cNvSpPr>
          <p:nvPr/>
        </p:nvSpPr>
        <p:spPr bwMode="auto">
          <a:xfrm>
            <a:off x="4340225" y="4797425"/>
            <a:ext cx="5762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sI- B- Bi</a:t>
            </a:r>
          </a:p>
        </p:txBody>
      </p:sp>
      <p:sp>
        <p:nvSpPr>
          <p:cNvPr id="86085" name="Rectangle 73"/>
          <p:cNvSpPr>
            <a:spLocks noChangeArrowheads="1"/>
          </p:cNvSpPr>
          <p:nvPr/>
        </p:nvSpPr>
        <p:spPr bwMode="auto">
          <a:xfrm>
            <a:off x="4318000" y="4949825"/>
            <a:ext cx="6540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kaeds)ana</a:t>
            </a:r>
          </a:p>
        </p:txBody>
      </p:sp>
      <p:sp>
        <p:nvSpPr>
          <p:cNvPr id="86086" name="Rectangle 74"/>
          <p:cNvSpPr>
            <a:spLocks noChangeArrowheads="1"/>
          </p:cNvSpPr>
          <p:nvPr/>
        </p:nvSpPr>
        <p:spPr bwMode="auto">
          <a:xfrm>
            <a:off x="4559300" y="5140325"/>
            <a:ext cx="3127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40</a:t>
            </a:r>
          </a:p>
        </p:txBody>
      </p:sp>
      <p:sp>
        <p:nvSpPr>
          <p:cNvPr id="86087" name="Rectangle 75"/>
          <p:cNvSpPr>
            <a:spLocks noChangeArrowheads="1"/>
          </p:cNvSpPr>
          <p:nvPr/>
        </p:nvSpPr>
        <p:spPr bwMode="auto">
          <a:xfrm>
            <a:off x="4235450" y="5286375"/>
            <a:ext cx="889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esckþIGFib,ay5</a:t>
            </a:r>
          </a:p>
        </p:txBody>
      </p:sp>
      <p:sp>
        <p:nvSpPr>
          <p:cNvPr id="86088" name="Line 76"/>
          <p:cNvSpPr>
            <a:spLocks noChangeShapeType="1"/>
          </p:cNvSpPr>
          <p:nvPr/>
        </p:nvSpPr>
        <p:spPr bwMode="auto">
          <a:xfrm>
            <a:off x="4278313" y="5543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9" name="Rectangle 77"/>
          <p:cNvSpPr>
            <a:spLocks noChangeArrowheads="1"/>
          </p:cNvSpPr>
          <p:nvPr/>
        </p:nvSpPr>
        <p:spPr bwMode="auto">
          <a:xfrm>
            <a:off x="4310063" y="4441825"/>
            <a:ext cx="67786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karcakecj</a:t>
            </a:r>
          </a:p>
        </p:txBody>
      </p:sp>
      <p:sp>
        <p:nvSpPr>
          <p:cNvPr id="86090" name="Line 78"/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1" name="Line 79"/>
          <p:cNvSpPr>
            <a:spLocks noChangeShapeType="1"/>
          </p:cNvSpPr>
          <p:nvPr/>
        </p:nvSpPr>
        <p:spPr bwMode="auto">
          <a:xfrm>
            <a:off x="4278313" y="60325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2" name="Line 80"/>
          <p:cNvSpPr>
            <a:spLocks noChangeShapeType="1"/>
          </p:cNvSpPr>
          <p:nvPr/>
        </p:nvSpPr>
        <p:spPr bwMode="auto">
          <a:xfrm>
            <a:off x="4278313" y="62230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3" name="Rectangle 81"/>
          <p:cNvSpPr>
            <a:spLocks noChangeArrowheads="1"/>
          </p:cNvSpPr>
          <p:nvPr/>
        </p:nvSpPr>
        <p:spPr bwMode="auto">
          <a:xfrm>
            <a:off x="4343400" y="5584825"/>
            <a:ext cx="4730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Limon S1" charset="0"/>
              </a:rPr>
              <a:t>y:UesV </a:t>
            </a:r>
          </a:p>
        </p:txBody>
      </p:sp>
      <p:sp>
        <p:nvSpPr>
          <p:cNvPr id="86094" name="Rectangle 82"/>
          <p:cNvSpPr>
            <a:spLocks noChangeArrowheads="1"/>
          </p:cNvSpPr>
          <p:nvPr/>
        </p:nvSpPr>
        <p:spPr bwMode="auto">
          <a:xfrm>
            <a:off x="4302125" y="5788025"/>
            <a:ext cx="7969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eyrIxUr¼ éGy </a:t>
            </a:r>
          </a:p>
        </p:txBody>
      </p:sp>
      <p:sp>
        <p:nvSpPr>
          <p:cNvPr id="86095" name="Rectangle 83"/>
          <p:cNvSpPr>
            <a:spLocks noChangeArrowheads="1"/>
          </p:cNvSpPr>
          <p:nvPr/>
        </p:nvSpPr>
        <p:spPr bwMode="auto">
          <a:xfrm>
            <a:off x="4264025" y="5991225"/>
            <a:ext cx="89058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karEbgEckTwkdI </a:t>
            </a:r>
          </a:p>
        </p:txBody>
      </p:sp>
      <p:sp>
        <p:nvSpPr>
          <p:cNvPr id="86096" name="Freeform 85"/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97" name="Freeform 86"/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98" name="Freeform 87"/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99" name="AutoShape 88"/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100" name="Freeform 89"/>
          <p:cNvSpPr>
            <a:spLocks/>
          </p:cNvSpPr>
          <p:nvPr/>
        </p:nvSpPr>
        <p:spPr bwMode="auto">
          <a:xfrm>
            <a:off x="7339013" y="71755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1"/>
              <a:gd name="T14" fmla="*/ 129 w 129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01" name="Freeform 90"/>
          <p:cNvSpPr>
            <a:spLocks/>
          </p:cNvSpPr>
          <p:nvPr/>
        </p:nvSpPr>
        <p:spPr bwMode="auto">
          <a:xfrm>
            <a:off x="7326313" y="717550"/>
            <a:ext cx="217487" cy="77788"/>
          </a:xfrm>
          <a:custGeom>
            <a:avLst/>
            <a:gdLst>
              <a:gd name="T0" fmla="*/ 136 w 137"/>
              <a:gd name="T1" fmla="*/ 48 h 49"/>
              <a:gd name="T2" fmla="*/ 0 w 137"/>
              <a:gd name="T3" fmla="*/ 48 h 49"/>
              <a:gd name="T4" fmla="*/ 0 w 137"/>
              <a:gd name="T5" fmla="*/ 0 h 49"/>
              <a:gd name="T6" fmla="*/ 0 60000 65536"/>
              <a:gd name="T7" fmla="*/ 0 60000 65536"/>
              <a:gd name="T8" fmla="*/ 0 60000 65536"/>
              <a:gd name="T9" fmla="*/ 0 w 137"/>
              <a:gd name="T10" fmla="*/ 0 h 49"/>
              <a:gd name="T11" fmla="*/ 137 w 137"/>
              <a:gd name="T12" fmla="*/ 49 h 4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7" h="49">
                <a:moveTo>
                  <a:pt x="136" y="48"/>
                </a:moveTo>
                <a:lnTo>
                  <a:pt x="0" y="48"/>
                </a:lnTo>
                <a:lnTo>
                  <a:pt x="0" y="0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02" name="Rectangle 91"/>
          <p:cNvSpPr>
            <a:spLocks noChangeArrowheads="1"/>
          </p:cNvSpPr>
          <p:nvPr/>
        </p:nvSpPr>
        <p:spPr bwMode="auto">
          <a:xfrm>
            <a:off x="6870700" y="981075"/>
            <a:ext cx="35242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800" b="1">
                <a:solidFill>
                  <a:srgbClr val="000000"/>
                </a:solidFill>
                <a:latin typeface="Helvetica" charset="0"/>
              </a:rPr>
              <a:t>350</a:t>
            </a:r>
          </a:p>
        </p:txBody>
      </p:sp>
      <p:sp>
        <p:nvSpPr>
          <p:cNvPr id="86103" name="Freeform 92"/>
          <p:cNvSpPr>
            <a:spLocks/>
          </p:cNvSpPr>
          <p:nvPr/>
        </p:nvSpPr>
        <p:spPr bwMode="auto">
          <a:xfrm>
            <a:off x="7339013" y="7048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04" name="AutoShape 93"/>
          <p:cNvSpPr>
            <a:spLocks noChangeArrowheads="1"/>
          </p:cNvSpPr>
          <p:nvPr/>
        </p:nvSpPr>
        <p:spPr bwMode="auto">
          <a:xfrm>
            <a:off x="6597650" y="577850"/>
            <a:ext cx="730250" cy="2444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105" name="Rectangle 94"/>
          <p:cNvSpPr>
            <a:spLocks noChangeArrowheads="1"/>
          </p:cNvSpPr>
          <p:nvPr/>
        </p:nvSpPr>
        <p:spPr bwMode="auto">
          <a:xfrm>
            <a:off x="6596063" y="735013"/>
            <a:ext cx="952500" cy="4333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106" name="AutoShape 95"/>
          <p:cNvSpPr>
            <a:spLocks noChangeArrowheads="1"/>
          </p:cNvSpPr>
          <p:nvPr/>
        </p:nvSpPr>
        <p:spPr bwMode="auto">
          <a:xfrm>
            <a:off x="6616700" y="603250"/>
            <a:ext cx="692150" cy="2444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07" name="AutoShape 96"/>
          <p:cNvSpPr>
            <a:spLocks noChangeArrowheads="1"/>
          </p:cNvSpPr>
          <p:nvPr/>
        </p:nvSpPr>
        <p:spPr bwMode="auto">
          <a:xfrm>
            <a:off x="6588125" y="1279525"/>
            <a:ext cx="744538" cy="2825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108" name="Rectangle 97"/>
          <p:cNvSpPr>
            <a:spLocks noChangeArrowheads="1"/>
          </p:cNvSpPr>
          <p:nvPr/>
        </p:nvSpPr>
        <p:spPr bwMode="auto">
          <a:xfrm>
            <a:off x="6586538" y="1443038"/>
            <a:ext cx="971550" cy="16716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109" name="AutoShape 98"/>
          <p:cNvSpPr>
            <a:spLocks noChangeArrowheads="1"/>
          </p:cNvSpPr>
          <p:nvPr/>
        </p:nvSpPr>
        <p:spPr bwMode="auto">
          <a:xfrm>
            <a:off x="6607175" y="1311275"/>
            <a:ext cx="706438" cy="10636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0" name="Rectangle 99"/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111" name="AutoShape 100"/>
          <p:cNvSpPr>
            <a:spLocks noChangeArrowheads="1"/>
          </p:cNvSpPr>
          <p:nvPr/>
        </p:nvSpPr>
        <p:spPr bwMode="auto">
          <a:xfrm>
            <a:off x="6616700" y="3267075"/>
            <a:ext cx="698500" cy="7064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2" name="Line 102"/>
          <p:cNvSpPr>
            <a:spLocks noChangeShapeType="1"/>
          </p:cNvSpPr>
          <p:nvPr/>
        </p:nvSpPr>
        <p:spPr bwMode="auto">
          <a:xfrm>
            <a:off x="6634163" y="9398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3" name="Line 103"/>
          <p:cNvSpPr>
            <a:spLocks noChangeShapeType="1"/>
          </p:cNvSpPr>
          <p:nvPr/>
        </p:nvSpPr>
        <p:spPr bwMode="auto">
          <a:xfrm>
            <a:off x="6627813" y="11112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4" name="Rectangle 104"/>
          <p:cNvSpPr>
            <a:spLocks noChangeArrowheads="1"/>
          </p:cNvSpPr>
          <p:nvPr/>
        </p:nvSpPr>
        <p:spPr bwMode="auto">
          <a:xfrm>
            <a:off x="6845300" y="873125"/>
            <a:ext cx="4032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350</a:t>
            </a:r>
          </a:p>
        </p:txBody>
      </p:sp>
      <p:sp>
        <p:nvSpPr>
          <p:cNvPr id="86115" name="Rectangle 105"/>
          <p:cNvSpPr>
            <a:spLocks noChangeArrowheads="1"/>
          </p:cNvSpPr>
          <p:nvPr/>
        </p:nvSpPr>
        <p:spPr bwMode="auto">
          <a:xfrm>
            <a:off x="6686550" y="685800"/>
            <a:ext cx="6810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BYkecAhVay</a:t>
            </a:r>
          </a:p>
        </p:txBody>
      </p:sp>
      <p:sp>
        <p:nvSpPr>
          <p:cNvPr id="86116" name="Rectangle 106"/>
          <p:cNvSpPr>
            <a:spLocks noChangeArrowheads="1"/>
          </p:cNvSpPr>
          <p:nvPr/>
        </p:nvSpPr>
        <p:spPr bwMode="auto">
          <a:xfrm>
            <a:off x="6548438" y="501650"/>
            <a:ext cx="804862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Limon S1" charset="0"/>
              </a:rPr>
              <a:t>GnaFibetyü</a:t>
            </a:r>
          </a:p>
        </p:txBody>
      </p:sp>
      <p:sp>
        <p:nvSpPr>
          <p:cNvPr id="86117" name="Line 107"/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8" name="Line 108"/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9" name="Line 109"/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06" name="Rectangle 110"/>
          <p:cNvSpPr>
            <a:spLocks noChangeArrowheads="1"/>
          </p:cNvSpPr>
          <p:nvPr/>
        </p:nvSpPr>
        <p:spPr bwMode="auto">
          <a:xfrm>
            <a:off x="6500813" y="1549400"/>
            <a:ext cx="10890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 kar)ak;Ebk 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•••</a:t>
            </a:r>
          </a:p>
        </p:txBody>
      </p:sp>
      <p:sp>
        <p:nvSpPr>
          <p:cNvPr id="86121" name="Rectangle 112"/>
          <p:cNvSpPr>
            <a:spLocks noChangeArrowheads="1"/>
          </p:cNvSpPr>
          <p:nvPr/>
        </p:nvSpPr>
        <p:spPr bwMode="auto">
          <a:xfrm>
            <a:off x="6680200" y="2079625"/>
            <a:ext cx="687388" cy="333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10         2</a:t>
            </a:r>
          </a:p>
        </p:txBody>
      </p:sp>
      <p:sp>
        <p:nvSpPr>
          <p:cNvPr id="86122" name="Rectangle 113"/>
          <p:cNvSpPr>
            <a:spLocks noChangeArrowheads="1"/>
          </p:cNvSpPr>
          <p:nvPr/>
        </p:nvSpPr>
        <p:spPr bwMode="auto">
          <a:xfrm>
            <a:off x="6597650" y="2416175"/>
            <a:ext cx="889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20 y       20 r</a:t>
            </a:r>
          </a:p>
        </p:txBody>
      </p:sp>
      <p:sp>
        <p:nvSpPr>
          <p:cNvPr id="86123" name="Rectangle 114"/>
          <p:cNvSpPr>
            <a:spLocks noChangeArrowheads="1"/>
          </p:cNvSpPr>
          <p:nvPr/>
        </p:nvSpPr>
        <p:spPr bwMode="auto">
          <a:xfrm>
            <a:off x="6615113" y="2593975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200         350</a:t>
            </a:r>
          </a:p>
        </p:txBody>
      </p:sp>
      <p:sp>
        <p:nvSpPr>
          <p:cNvPr id="86124" name="Rectangle 115"/>
          <p:cNvSpPr>
            <a:spLocks noChangeArrowheads="1"/>
          </p:cNvSpPr>
          <p:nvPr/>
        </p:nvSpPr>
        <p:spPr bwMode="auto">
          <a:xfrm>
            <a:off x="6538913" y="2784475"/>
            <a:ext cx="10636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Gases</a:t>
            </a:r>
            <a:r>
              <a:rPr lang="ja-JP" altLang="en-US" sz="16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600" b="1">
                <a:solidFill>
                  <a:srgbClr val="000000"/>
                </a:solidFill>
                <a:latin typeface="Limon S1" charset="0"/>
              </a:rPr>
              <a:t>Ír     )ab</a:t>
            </a:r>
            <a:r>
              <a:rPr lang="ja-JP" altLang="en-US" sz="16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600" b="1">
                <a:solidFill>
                  <a:srgbClr val="000000"/>
                </a:solidFill>
                <a:latin typeface="Limon S1" charset="0"/>
              </a:rPr>
              <a:t>ÍLÚn </a:t>
            </a:r>
          </a:p>
        </p:txBody>
      </p:sp>
      <p:sp>
        <p:nvSpPr>
          <p:cNvPr id="86125" name="Line 116"/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26" name="Rectangle 117"/>
          <p:cNvSpPr>
            <a:spLocks noChangeArrowheads="1"/>
          </p:cNvSpPr>
          <p:nvPr/>
        </p:nvSpPr>
        <p:spPr bwMode="auto">
          <a:xfrm>
            <a:off x="6561138" y="1717675"/>
            <a:ext cx="9763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xageCIg   xagt,Úg </a:t>
            </a:r>
          </a:p>
        </p:txBody>
      </p:sp>
      <p:sp>
        <p:nvSpPr>
          <p:cNvPr id="86127" name="Line 118"/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28" name="Line 119"/>
          <p:cNvSpPr>
            <a:spLocks noChangeShapeType="1"/>
          </p:cNvSpPr>
          <p:nvPr/>
        </p:nvSpPr>
        <p:spPr bwMode="auto">
          <a:xfrm>
            <a:off x="7059613" y="1866900"/>
            <a:ext cx="0" cy="11811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416" name="Rectangle 120"/>
          <p:cNvSpPr>
            <a:spLocks noChangeArrowheads="1"/>
          </p:cNvSpPr>
          <p:nvPr/>
        </p:nvSpPr>
        <p:spPr bwMode="auto">
          <a:xfrm>
            <a:off x="6683375" y="2251075"/>
            <a:ext cx="6191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mon S1" charset="0"/>
              </a:rPr>
              <a:t>BYk eha ra</a:t>
            </a:r>
          </a:p>
        </p:txBody>
      </p:sp>
      <p:sp>
        <p:nvSpPr>
          <p:cNvPr id="86130" name="Line 121"/>
          <p:cNvSpPr>
            <a:spLocks noChangeShapeType="1"/>
          </p:cNvSpPr>
          <p:nvPr/>
        </p:nvSpPr>
        <p:spPr bwMode="auto">
          <a:xfrm>
            <a:off x="6735763" y="1625600"/>
            <a:ext cx="736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31" name="Rectangle 122"/>
          <p:cNvSpPr>
            <a:spLocks noChangeArrowheads="1"/>
          </p:cNvSpPr>
          <p:nvPr/>
        </p:nvSpPr>
        <p:spPr bwMode="auto">
          <a:xfrm>
            <a:off x="6748463" y="1384300"/>
            <a:ext cx="5937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s- d-s </a:t>
            </a:r>
          </a:p>
        </p:txBody>
      </p:sp>
      <p:sp>
        <p:nvSpPr>
          <p:cNvPr id="86132" name="Line 123"/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33" name="Line 124"/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34" name="Line 125"/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35" name="Rectangle 126"/>
          <p:cNvSpPr>
            <a:spLocks noChangeArrowheads="1"/>
          </p:cNvSpPr>
          <p:nvPr/>
        </p:nvSpPr>
        <p:spPr bwMode="auto">
          <a:xfrm>
            <a:off x="6580188" y="1206500"/>
            <a:ext cx="836612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Limon S1" charset="0"/>
              </a:rPr>
              <a:t>esþc</a:t>
            </a:r>
          </a:p>
        </p:txBody>
      </p:sp>
      <p:sp>
        <p:nvSpPr>
          <p:cNvPr id="86136" name="Rectangle 127"/>
          <p:cNvSpPr>
            <a:spLocks noChangeArrowheads="1"/>
          </p:cNvSpPr>
          <p:nvPr/>
        </p:nvSpPr>
        <p:spPr bwMode="auto">
          <a:xfrm>
            <a:off x="7053263" y="1895475"/>
            <a:ext cx="5699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yUda</a:t>
            </a:r>
          </a:p>
        </p:txBody>
      </p:sp>
      <p:sp>
        <p:nvSpPr>
          <p:cNvPr id="86137" name="Line 128"/>
          <p:cNvSpPr>
            <a:spLocks noChangeShapeType="1"/>
          </p:cNvSpPr>
          <p:nvPr/>
        </p:nvSpPr>
        <p:spPr bwMode="auto">
          <a:xfrm>
            <a:off x="7046913" y="1797050"/>
            <a:ext cx="19050" cy="5207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38" name="Line 129"/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39" name="Line 130"/>
          <p:cNvSpPr>
            <a:spLocks noChangeShapeType="1"/>
          </p:cNvSpPr>
          <p:nvPr/>
        </p:nvSpPr>
        <p:spPr bwMode="auto">
          <a:xfrm>
            <a:off x="6646863" y="38417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40" name="Rectangle 131"/>
          <p:cNvSpPr>
            <a:spLocks noChangeArrowheads="1"/>
          </p:cNvSpPr>
          <p:nvPr/>
        </p:nvSpPr>
        <p:spPr bwMode="auto">
          <a:xfrm>
            <a:off x="6516688" y="3622675"/>
            <a:ext cx="116681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karvilRtLb;TaMgbIelIk</a:t>
            </a:r>
          </a:p>
        </p:txBody>
      </p:sp>
      <p:sp>
        <p:nvSpPr>
          <p:cNvPr id="86141" name="Rectangle 133"/>
          <p:cNvSpPr>
            <a:spLocks noChangeArrowheads="1"/>
          </p:cNvSpPr>
          <p:nvPr/>
        </p:nvSpPr>
        <p:spPr bwMode="auto">
          <a:xfrm>
            <a:off x="6711950" y="4013200"/>
            <a:ext cx="831850" cy="333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s- G- n</a:t>
            </a:r>
          </a:p>
        </p:txBody>
      </p:sp>
      <p:sp>
        <p:nvSpPr>
          <p:cNvPr id="86142" name="Rectangle 134"/>
          <p:cNvSpPr>
            <a:spLocks noChangeArrowheads="1"/>
          </p:cNvSpPr>
          <p:nvPr/>
        </p:nvSpPr>
        <p:spPr bwMode="auto">
          <a:xfrm>
            <a:off x="6516688" y="3190875"/>
            <a:ext cx="9271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Limon S1" charset="0"/>
              </a:rPr>
              <a:t>RKacab;CaeQøIy</a:t>
            </a:r>
          </a:p>
        </p:txBody>
      </p:sp>
      <p:sp>
        <p:nvSpPr>
          <p:cNvPr id="86143" name="Rectangle 135"/>
          <p:cNvSpPr>
            <a:spLocks noChangeArrowheads="1"/>
          </p:cNvSpPr>
          <p:nvPr/>
        </p:nvSpPr>
        <p:spPr bwMode="auto">
          <a:xfrm>
            <a:off x="6689725" y="3438525"/>
            <a:ext cx="4984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Limon S1" charset="0"/>
              </a:rPr>
              <a:t>70 qñaM</a:t>
            </a:r>
          </a:p>
        </p:txBody>
      </p:sp>
      <p:sp>
        <p:nvSpPr>
          <p:cNvPr id="86144" name="Line 136"/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45" name="Line 137"/>
          <p:cNvSpPr>
            <a:spLocks noChangeShapeType="1"/>
          </p:cNvSpPr>
          <p:nvPr/>
        </p:nvSpPr>
        <p:spPr bwMode="auto">
          <a:xfrm>
            <a:off x="6646863" y="40386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46" name="Line 138"/>
          <p:cNvSpPr>
            <a:spLocks noChangeShapeType="1"/>
          </p:cNvSpPr>
          <p:nvPr/>
        </p:nvSpPr>
        <p:spPr bwMode="auto">
          <a:xfrm>
            <a:off x="6621463" y="16129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6147" name="Picture 14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148" name="Freeform 143"/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49" name="Freeform 144"/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50" name="Freeform 145"/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51" name="Freeform 146"/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52" name="Freeform 147"/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53" name="Freeform 148"/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54" name="Freeform 149"/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55" name="Freeform 150"/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56" name="Freeform 151"/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57" name="Freeform 152"/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58" name="Freeform 153"/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59" name="Freeform 154"/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60" name="Freeform 155"/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61" name="Freeform 156"/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62" name="Freeform 157"/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63" name="Freeform 158"/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64" name="Freeform 159"/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65" name="Freeform 160"/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66" name="Freeform 161"/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67" name="Freeform 162"/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68" name="Freeform 163"/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69" name="Freeform 164"/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70" name="Freeform 165"/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71" name="Freeform 166"/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72" name="Freeform 167"/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73" name="Freeform 168"/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74" name="Freeform 169"/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75" name="Freeform 170"/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76" name="Freeform 171"/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77" name="Freeform 172"/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78" name="Freeform 173"/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79" name="Freeform 174"/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80" name="Freeform 175"/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81" name="Freeform 176"/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82" name="Freeform 177"/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83" name="Freeform 178"/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84" name="Freeform 179"/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85" name="Freeform 180"/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86" name="Freeform 181"/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87" name="Freeform 182"/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88" name="Freeform 183"/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89" name="Freeform 184"/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90" name="Freeform 185"/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91" name="Freeform 186"/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92" name="Freeform 187"/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17"/>
              <a:gd name="T23" fmla="*/ 17 w 17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93" name="Freeform 188"/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94" name="Freeform 189"/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25"/>
              <a:gd name="T23" fmla="*/ 17 w 17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95" name="Freeform 190"/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"/>
              <a:gd name="T22" fmla="*/ 0 h 73"/>
              <a:gd name="T23" fmla="*/ 17 w 17"/>
              <a:gd name="T24" fmla="*/ 73 h 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6196" name="Picture 19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197" name="Line 193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98" name="Rectangle 194"/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86199" name="Rectangle 195"/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00" name="Rectangle 196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01" name="Rectangle 197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02" name="Rectangle 198"/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03" name="Rectangle 199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04" name="Rectangle 200"/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" charset="0"/>
              </a:rPr>
              <a:t>S</a:t>
            </a:r>
          </a:p>
        </p:txBody>
      </p:sp>
      <p:sp>
        <p:nvSpPr>
          <p:cNvPr id="567497" name="Rectangle 201"/>
          <p:cNvSpPr>
            <a:spLocks noChangeArrowheads="1"/>
          </p:cNvSpPr>
          <p:nvPr/>
        </p:nvSpPr>
        <p:spPr bwMode="auto">
          <a:xfrm>
            <a:off x="4881563" y="1931988"/>
            <a:ext cx="973137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¬2000 m&gt;K&gt;s¦</a:t>
            </a:r>
          </a:p>
        </p:txBody>
      </p:sp>
      <p:sp>
        <p:nvSpPr>
          <p:cNvPr id="567498" name="Rectangle 202"/>
          <p:cNvSpPr>
            <a:spLocks noChangeArrowheads="1"/>
          </p:cNvSpPr>
          <p:nvPr/>
        </p:nvSpPr>
        <p:spPr bwMode="auto">
          <a:xfrm>
            <a:off x="512763" y="2355850"/>
            <a:ext cx="29908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k 7 s y</a:t>
            </a:r>
          </a:p>
        </p:txBody>
      </p:sp>
      <p:sp>
        <p:nvSpPr>
          <p:cNvPr id="567499" name="Rectangle 203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67500" name="Rectangle 204"/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>
                <a:solidFill>
                  <a:srgbClr val="00FF00"/>
                </a:solidFill>
                <a:latin typeface="Limon R1" pitchFamily="2" charset="0"/>
                <a:ea typeface="+mn-ea"/>
                <a:cs typeface="+mn-cs"/>
              </a:rPr>
              <a:t>7 = 4 ÷ 3</a:t>
            </a:r>
            <a:r>
              <a:rPr lang="en-US" sz="5400">
                <a:solidFill>
                  <a:srgbClr val="00FF00"/>
                </a:solidFill>
                <a:latin typeface="Times" charset="0"/>
                <a:ea typeface="+mn-ea"/>
                <a:cs typeface="+mn-cs"/>
              </a:rPr>
              <a:t> </a:t>
            </a:r>
          </a:p>
        </p:txBody>
      </p:sp>
      <p:sp>
        <p:nvSpPr>
          <p:cNvPr id="567502" name="Rectangle 206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6210" name="Rectangle 208"/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7505" name="Text Box 209"/>
          <p:cNvSpPr txBox="1">
            <a:spLocks noChangeArrowheads="1"/>
          </p:cNvSpPr>
          <p:nvPr/>
        </p:nvSpPr>
        <p:spPr bwMode="auto">
          <a:xfrm rot="-5400000">
            <a:off x="4960144" y="2510632"/>
            <a:ext cx="2427287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sgÁmTaMg 3</a:t>
            </a:r>
          </a:p>
        </p:txBody>
      </p:sp>
      <p:sp>
        <p:nvSpPr>
          <p:cNvPr id="86212" name="Rectangle 210"/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213" name="Rectangle 211"/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7508" name="Text Box 212"/>
          <p:cNvSpPr txBox="1">
            <a:spLocks noChangeArrowheads="1"/>
          </p:cNvSpPr>
          <p:nvPr/>
        </p:nvSpPr>
        <p:spPr bwMode="auto">
          <a:xfrm rot="-5385664">
            <a:off x="5939631" y="4342607"/>
            <a:ext cx="477837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s</a:t>
            </a:r>
          </a:p>
        </p:txBody>
      </p:sp>
      <p:sp>
        <p:nvSpPr>
          <p:cNvPr id="567509" name="Text Box 213"/>
          <p:cNvSpPr txBox="1">
            <a:spLocks noChangeArrowheads="1"/>
          </p:cNvSpPr>
          <p:nvPr/>
        </p:nvSpPr>
        <p:spPr bwMode="auto">
          <a:xfrm rot="-5400000">
            <a:off x="5873750" y="5300663"/>
            <a:ext cx="5588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y</a:t>
            </a:r>
          </a:p>
        </p:txBody>
      </p:sp>
      <p:sp>
        <p:nvSpPr>
          <p:cNvPr id="86216" name="Rectangle 214"/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7511" name="Text Box 215"/>
          <p:cNvSpPr txBox="1">
            <a:spLocks noChangeArrowheads="1"/>
          </p:cNvSpPr>
          <p:nvPr/>
        </p:nvSpPr>
        <p:spPr bwMode="auto">
          <a:xfrm rot="-5388536">
            <a:off x="2782093" y="3809207"/>
            <a:ext cx="1966913" cy="6413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mnusS 4 nak;</a:t>
            </a:r>
          </a:p>
        </p:txBody>
      </p:sp>
      <p:sp>
        <p:nvSpPr>
          <p:cNvPr id="86218" name="Rectangle 216"/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19" name="Rectangle 217"/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20" name="Rectangle 218"/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21" name="Rectangle 219"/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7516" name="Text Box 220"/>
          <p:cNvSpPr txBox="1">
            <a:spLocks noChangeArrowheads="1"/>
          </p:cNvSpPr>
          <p:nvPr/>
        </p:nvSpPr>
        <p:spPr bwMode="auto">
          <a:xfrm rot="-5400000">
            <a:off x="3477418" y="926307"/>
            <a:ext cx="417513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>
                <a:solidFill>
                  <a:srgbClr val="EEFF4B"/>
                </a:solidFill>
                <a:latin typeface="Limon R1" pitchFamily="2" charset="0"/>
                <a:ea typeface="+mn-ea"/>
                <a:cs typeface="+mn-cs"/>
              </a:rPr>
              <a:t>k</a:t>
            </a:r>
          </a:p>
        </p:txBody>
      </p:sp>
      <p:sp>
        <p:nvSpPr>
          <p:cNvPr id="86223" name="Freeform 221"/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7518" name="Rectangle 222"/>
          <p:cNvSpPr>
            <a:spLocks noChangeArrowheads="1"/>
          </p:cNvSpPr>
          <p:nvPr/>
        </p:nvSpPr>
        <p:spPr bwMode="auto">
          <a:xfrm>
            <a:off x="4830763" y="4171950"/>
            <a:ext cx="973137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¬1500 m&gt;K&gt;s¦</a:t>
            </a:r>
          </a:p>
        </p:txBody>
      </p:sp>
      <p:sp>
        <p:nvSpPr>
          <p:cNvPr id="567519" name="Rectangle 223"/>
          <p:cNvSpPr>
            <a:spLocks noChangeArrowheads="1"/>
          </p:cNvSpPr>
          <p:nvPr/>
        </p:nvSpPr>
        <p:spPr bwMode="auto">
          <a:xfrm>
            <a:off x="7243763" y="4279900"/>
            <a:ext cx="88582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¬500 m&gt;K&gt;s¦</a:t>
            </a:r>
          </a:p>
        </p:txBody>
      </p:sp>
      <p:sp>
        <p:nvSpPr>
          <p:cNvPr id="567520" name="Rectangle 224"/>
          <p:cNvSpPr>
            <a:spLocks noChangeArrowheads="1"/>
          </p:cNvSpPr>
          <p:nvPr/>
        </p:nvSpPr>
        <p:spPr bwMode="auto">
          <a:xfrm>
            <a:off x="7262813" y="1155700"/>
            <a:ext cx="97472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rgbClr val="FFFF00"/>
                </a:solidFill>
                <a:latin typeface="Limon S1" pitchFamily="2" charset="0"/>
                <a:ea typeface="+mn-ea"/>
                <a:cs typeface="+mn-cs"/>
              </a:rPr>
              <a:t>¬1000 m&gt;K&gt;s¦</a:t>
            </a:r>
          </a:p>
        </p:txBody>
      </p:sp>
      <p:sp>
        <p:nvSpPr>
          <p:cNvPr id="86227" name="AutoShape 225"/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228" name="Freeform 226"/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49"/>
              <a:gd name="T14" fmla="*/ 129 w 129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6229" name="Group 227"/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86320" name="AutoShape 228"/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21" name="Rectangle 229"/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322" name="AutoShape 230"/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6230" name="Line 231"/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31" name="Line 232"/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32" name="Rectangle 233"/>
          <p:cNvSpPr>
            <a:spLocks noChangeArrowheads="1"/>
          </p:cNvSpPr>
          <p:nvPr/>
        </p:nvSpPr>
        <p:spPr bwMode="auto">
          <a:xfrm>
            <a:off x="6599238" y="4356100"/>
            <a:ext cx="731837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Limon S1" charset="0"/>
              </a:rPr>
              <a:t>RKas¶b;s¶at;</a:t>
            </a:r>
          </a:p>
        </p:txBody>
      </p:sp>
      <p:sp>
        <p:nvSpPr>
          <p:cNvPr id="86233" name="Rectangle 234"/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234" name="AutoShape 235"/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35" name="Rectangle 236"/>
          <p:cNvSpPr>
            <a:spLocks noChangeArrowheads="1"/>
          </p:cNvSpPr>
          <p:nvPr/>
        </p:nvSpPr>
        <p:spPr bwMode="auto">
          <a:xfrm>
            <a:off x="6597650" y="5102225"/>
            <a:ext cx="7556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Limon R1" charset="0"/>
              </a:rPr>
              <a:t>RBHeys</a:t>
            </a:r>
            <a:r>
              <a:rPr lang="ja-JP" altLang="en-US" sz="1800">
                <a:solidFill>
                  <a:srgbClr val="000000"/>
                </a:solidFill>
                <a:latin typeface="Limon R1" charset="0"/>
              </a:rPr>
              <a:t>‘</a:t>
            </a:r>
            <a:r>
              <a:rPr lang="en-US" sz="1800">
                <a:solidFill>
                  <a:srgbClr val="000000"/>
                </a:solidFill>
                <a:latin typeface="Limon R1" charset="0"/>
              </a:rPr>
              <a:t>Uv</a:t>
            </a:r>
          </a:p>
        </p:txBody>
      </p:sp>
      <p:sp>
        <p:nvSpPr>
          <p:cNvPr id="86236" name="Line 237"/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37" name="Line 238"/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38" name="Line 239"/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39" name="Line 240"/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40" name="Line 241"/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41" name="Line 242"/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42" name="Line 243"/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7540" name="Rectangle 244"/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67541" name="Rectangle 245"/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67542" name="Rectangle 246"/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67543" name="Rectangle 247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567544" name="Text Box 248"/>
          <p:cNvSpPr txBox="1">
            <a:spLocks noChangeArrowheads="1"/>
          </p:cNvSpPr>
          <p:nvPr/>
        </p:nvSpPr>
        <p:spPr bwMode="auto">
          <a:xfrm>
            <a:off x="1779588" y="-22225"/>
            <a:ext cx="59578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elakub,tiþ- eGseFIr 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567563" name="AutoShape 267"/>
          <p:cNvSpPr>
            <a:spLocks noChangeArrowheads="1"/>
          </p:cNvSpPr>
          <p:nvPr/>
        </p:nvSpPr>
        <p:spPr bwMode="auto">
          <a:xfrm rot="-21626442">
            <a:off x="7399338" y="3268663"/>
            <a:ext cx="741362" cy="463550"/>
          </a:xfrm>
          <a:prstGeom prst="leftArrow">
            <a:avLst>
              <a:gd name="adj1" fmla="val 50000"/>
              <a:gd name="adj2" fmla="val 39983"/>
            </a:avLst>
          </a:prstGeom>
          <a:solidFill>
            <a:srgbClr val="FF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6249" name="Text Box 268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67566" name="Rectangle 270"/>
          <p:cNvSpPr>
            <a:spLocks noChangeArrowheads="1"/>
          </p:cNvSpPr>
          <p:nvPr/>
        </p:nvSpPr>
        <p:spPr bwMode="auto">
          <a:xfrm>
            <a:off x="808513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grpSp>
        <p:nvGrpSpPr>
          <p:cNvPr id="86251" name="Group 271"/>
          <p:cNvGrpSpPr>
            <a:grpSpLocks/>
          </p:cNvGrpSpPr>
          <p:nvPr/>
        </p:nvGrpSpPr>
        <p:grpSpPr bwMode="auto">
          <a:xfrm>
            <a:off x="5221288" y="1395413"/>
            <a:ext cx="2811462" cy="4311650"/>
            <a:chOff x="3289" y="879"/>
            <a:chExt cx="1771" cy="2716"/>
          </a:xfrm>
        </p:grpSpPr>
        <p:grpSp>
          <p:nvGrpSpPr>
            <p:cNvPr id="86276" name="Group 272"/>
            <p:cNvGrpSpPr>
              <a:grpSpLocks/>
            </p:cNvGrpSpPr>
            <p:nvPr/>
          </p:nvGrpSpPr>
          <p:grpSpPr bwMode="auto">
            <a:xfrm>
              <a:off x="3289" y="1430"/>
              <a:ext cx="247" cy="260"/>
              <a:chOff x="1609" y="1232"/>
              <a:chExt cx="247" cy="260"/>
            </a:xfrm>
          </p:grpSpPr>
          <p:grpSp>
            <p:nvGrpSpPr>
              <p:cNvPr id="86310" name="Group 273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86312" name="Group 275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86318" name="Freeform 276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319" name="Freeform 277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6313" name="Freeform 279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4" name="Freeform 280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5" name="Freeform 281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6" name="Freeform 282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17" name="Freeform 283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6311" name="Rectangle 284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6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i="1">
                    <a:solidFill>
                      <a:schemeClr val="bg2"/>
                    </a:solidFill>
                    <a:latin typeface="Limon R1" charset="0"/>
                  </a:rPr>
                  <a:t>tG</a:t>
                </a:r>
              </a:p>
            </p:txBody>
          </p:sp>
        </p:grpSp>
        <p:grpSp>
          <p:nvGrpSpPr>
            <p:cNvPr id="86277" name="Group 285"/>
            <p:cNvGrpSpPr>
              <a:grpSpLocks/>
            </p:cNvGrpSpPr>
            <p:nvPr/>
          </p:nvGrpSpPr>
          <p:grpSpPr bwMode="auto">
            <a:xfrm>
              <a:off x="3292" y="3335"/>
              <a:ext cx="247" cy="260"/>
              <a:chOff x="1609" y="1232"/>
              <a:chExt cx="247" cy="260"/>
            </a:xfrm>
          </p:grpSpPr>
          <p:grpSp>
            <p:nvGrpSpPr>
              <p:cNvPr id="86300" name="Group 286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86302" name="Group 288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86308" name="Freeform 289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309" name="Freeform 290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6303" name="Freeform 292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4" name="Freeform 293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5" name="Freeform 294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6" name="Freeform 295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307" name="Freeform 296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6301" name="Rectangle 297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i="1">
                    <a:solidFill>
                      <a:schemeClr val="bg2"/>
                    </a:solidFill>
                    <a:latin typeface="Limon R1" charset="0"/>
                  </a:rPr>
                  <a:t>td</a:t>
                </a:r>
              </a:p>
            </p:txBody>
          </p:sp>
        </p:grpSp>
        <p:grpSp>
          <p:nvGrpSpPr>
            <p:cNvPr id="86278" name="Group 298"/>
            <p:cNvGrpSpPr>
              <a:grpSpLocks/>
            </p:cNvGrpSpPr>
            <p:nvPr/>
          </p:nvGrpSpPr>
          <p:grpSpPr bwMode="auto">
            <a:xfrm>
              <a:off x="4781" y="879"/>
              <a:ext cx="254" cy="260"/>
              <a:chOff x="1609" y="1232"/>
              <a:chExt cx="254" cy="260"/>
            </a:xfrm>
          </p:grpSpPr>
          <p:grpSp>
            <p:nvGrpSpPr>
              <p:cNvPr id="86290" name="Group 299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86292" name="Group 301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86298" name="Freeform 302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299" name="Freeform 303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6293" name="Freeform 305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4" name="Freeform 306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5" name="Freeform 307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6" name="Freeform 308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97" name="Freeform 309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6291" name="Rectangle 310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54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i="1">
                    <a:solidFill>
                      <a:schemeClr val="bg2"/>
                    </a:solidFill>
                    <a:latin typeface="Limon R1" charset="0"/>
                  </a:rPr>
                  <a:t>tda</a:t>
                </a:r>
              </a:p>
            </p:txBody>
          </p:sp>
        </p:grpSp>
        <p:grpSp>
          <p:nvGrpSpPr>
            <p:cNvPr id="86279" name="Group 311"/>
            <p:cNvGrpSpPr>
              <a:grpSpLocks/>
            </p:cNvGrpSpPr>
            <p:nvPr/>
          </p:nvGrpSpPr>
          <p:grpSpPr bwMode="auto">
            <a:xfrm>
              <a:off x="4781" y="1391"/>
              <a:ext cx="279" cy="260"/>
              <a:chOff x="1609" y="1232"/>
              <a:chExt cx="279" cy="260"/>
            </a:xfrm>
          </p:grpSpPr>
          <p:grpSp>
            <p:nvGrpSpPr>
              <p:cNvPr id="86280" name="Group 312"/>
              <p:cNvGrpSpPr>
                <a:grpSpLocks/>
              </p:cNvGrpSpPr>
              <p:nvPr/>
            </p:nvGrpSpPr>
            <p:grpSpPr bwMode="auto">
              <a:xfrm>
                <a:off x="1620" y="1232"/>
                <a:ext cx="236" cy="260"/>
                <a:chOff x="1558" y="1007"/>
                <a:chExt cx="2107" cy="1949"/>
              </a:xfrm>
            </p:grpSpPr>
            <p:grpSp>
              <p:nvGrpSpPr>
                <p:cNvPr id="86282" name="Group 314"/>
                <p:cNvGrpSpPr>
                  <a:grpSpLocks/>
                </p:cNvGrpSpPr>
                <p:nvPr/>
              </p:nvGrpSpPr>
              <p:grpSpPr bwMode="auto">
                <a:xfrm>
                  <a:off x="1558" y="1205"/>
                  <a:ext cx="2107" cy="1420"/>
                  <a:chOff x="578" y="2316"/>
                  <a:chExt cx="2105" cy="1421"/>
                </a:xfrm>
              </p:grpSpPr>
              <p:sp>
                <p:nvSpPr>
                  <p:cNvPr id="86288" name="Freeform 315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8 w 592"/>
                      <a:gd name="T1" fmla="*/ 90 h 90"/>
                      <a:gd name="T2" fmla="*/ 22 w 592"/>
                      <a:gd name="T3" fmla="*/ 44 h 90"/>
                      <a:gd name="T4" fmla="*/ 34 w 592"/>
                      <a:gd name="T5" fmla="*/ 36 h 90"/>
                      <a:gd name="T6" fmla="*/ 46 w 592"/>
                      <a:gd name="T7" fmla="*/ 32 h 90"/>
                      <a:gd name="T8" fmla="*/ 112 w 592"/>
                      <a:gd name="T9" fmla="*/ 34 h 90"/>
                      <a:gd name="T10" fmla="*/ 152 w 592"/>
                      <a:gd name="T11" fmla="*/ 40 h 90"/>
                      <a:gd name="T12" fmla="*/ 170 w 592"/>
                      <a:gd name="T13" fmla="*/ 46 h 90"/>
                      <a:gd name="T14" fmla="*/ 238 w 592"/>
                      <a:gd name="T15" fmla="*/ 52 h 90"/>
                      <a:gd name="T16" fmla="*/ 338 w 592"/>
                      <a:gd name="T17" fmla="*/ 44 h 90"/>
                      <a:gd name="T18" fmla="*/ 472 w 592"/>
                      <a:gd name="T19" fmla="*/ 16 h 90"/>
                      <a:gd name="T20" fmla="*/ 520 w 592"/>
                      <a:gd name="T21" fmla="*/ 0 h 90"/>
                      <a:gd name="T22" fmla="*/ 572 w 592"/>
                      <a:gd name="T23" fmla="*/ 2 h 90"/>
                      <a:gd name="T24" fmla="*/ 590 w 592"/>
                      <a:gd name="T25" fmla="*/ 30 h 90"/>
                      <a:gd name="T26" fmla="*/ 592 w 592"/>
                      <a:gd name="T27" fmla="*/ 36 h 90"/>
                      <a:gd name="T28" fmla="*/ 582 w 592"/>
                      <a:gd name="T29" fmla="*/ 60 h 90"/>
                      <a:gd name="T30" fmla="*/ 584 w 592"/>
                      <a:gd name="T31" fmla="*/ 66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289" name="Freeform 316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599 w 599"/>
                      <a:gd name="T1" fmla="*/ 0 h 432"/>
                      <a:gd name="T2" fmla="*/ 595 w 599"/>
                      <a:gd name="T3" fmla="*/ 6 h 432"/>
                      <a:gd name="T4" fmla="*/ 589 w 599"/>
                      <a:gd name="T5" fmla="*/ 10 h 432"/>
                      <a:gd name="T6" fmla="*/ 585 w 599"/>
                      <a:gd name="T7" fmla="*/ 24 h 432"/>
                      <a:gd name="T8" fmla="*/ 557 w 599"/>
                      <a:gd name="T9" fmla="*/ 92 h 432"/>
                      <a:gd name="T10" fmla="*/ 525 w 599"/>
                      <a:gd name="T11" fmla="*/ 208 h 432"/>
                      <a:gd name="T12" fmla="*/ 515 w 599"/>
                      <a:gd name="T13" fmla="*/ 266 h 432"/>
                      <a:gd name="T14" fmla="*/ 505 w 599"/>
                      <a:gd name="T15" fmla="*/ 350 h 432"/>
                      <a:gd name="T16" fmla="*/ 495 w 599"/>
                      <a:gd name="T17" fmla="*/ 402 h 432"/>
                      <a:gd name="T18" fmla="*/ 461 w 599"/>
                      <a:gd name="T19" fmla="*/ 422 h 432"/>
                      <a:gd name="T20" fmla="*/ 433 w 599"/>
                      <a:gd name="T21" fmla="*/ 414 h 432"/>
                      <a:gd name="T22" fmla="*/ 421 w 599"/>
                      <a:gd name="T23" fmla="*/ 410 h 432"/>
                      <a:gd name="T24" fmla="*/ 425 w 599"/>
                      <a:gd name="T25" fmla="*/ 352 h 432"/>
                      <a:gd name="T26" fmla="*/ 431 w 599"/>
                      <a:gd name="T27" fmla="*/ 338 h 432"/>
                      <a:gd name="T28" fmla="*/ 405 w 599"/>
                      <a:gd name="T29" fmla="*/ 328 h 432"/>
                      <a:gd name="T30" fmla="*/ 347 w 599"/>
                      <a:gd name="T31" fmla="*/ 316 h 432"/>
                      <a:gd name="T32" fmla="*/ 113 w 599"/>
                      <a:gd name="T33" fmla="*/ 360 h 432"/>
                      <a:gd name="T34" fmla="*/ 103 w 599"/>
                      <a:gd name="T35" fmla="*/ 368 h 432"/>
                      <a:gd name="T36" fmla="*/ 87 w 599"/>
                      <a:gd name="T37" fmla="*/ 392 h 432"/>
                      <a:gd name="T38" fmla="*/ 53 w 599"/>
                      <a:gd name="T39" fmla="*/ 432 h 432"/>
                      <a:gd name="T40" fmla="*/ 29 w 599"/>
                      <a:gd name="T41" fmla="*/ 422 h 432"/>
                      <a:gd name="T42" fmla="*/ 17 w 599"/>
                      <a:gd name="T43" fmla="*/ 414 h 432"/>
                      <a:gd name="T44" fmla="*/ 7 w 599"/>
                      <a:gd name="T45" fmla="*/ 398 h 432"/>
                      <a:gd name="T46" fmla="*/ 11 w 599"/>
                      <a:gd name="T47" fmla="*/ 372 h 432"/>
                      <a:gd name="T48" fmla="*/ 17 w 599"/>
                      <a:gd name="T49" fmla="*/ 334 h 432"/>
                      <a:gd name="T50" fmla="*/ 27 w 599"/>
                      <a:gd name="T51" fmla="*/ 262 h 432"/>
                      <a:gd name="T52" fmla="*/ 29 w 599"/>
                      <a:gd name="T53" fmla="*/ 188 h 432"/>
                      <a:gd name="T54" fmla="*/ 31 w 599"/>
                      <a:gd name="T55" fmla="*/ 126 h 432"/>
                      <a:gd name="T56" fmla="*/ 29 w 599"/>
                      <a:gd name="T57" fmla="*/ 82 h 432"/>
                      <a:gd name="T58" fmla="*/ 21 w 599"/>
                      <a:gd name="T59" fmla="*/ 30 h 432"/>
                      <a:gd name="T60" fmla="*/ 19 w 599"/>
                      <a:gd name="T61" fmla="*/ 14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6283" name="Freeform 318"/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85"/>
                    <a:gd name="T106" fmla="*/ 0 h 318"/>
                    <a:gd name="T107" fmla="*/ 85 w 85"/>
                    <a:gd name="T108" fmla="*/ 318 h 31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4" name="Freeform 319"/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5"/>
                    <a:gd name="T49" fmla="*/ 0 h 354"/>
                    <a:gd name="T50" fmla="*/ 105 w 105"/>
                    <a:gd name="T51" fmla="*/ 354 h 35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5" name="Freeform 320"/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49"/>
                    <a:gd name="T55" fmla="*/ 0 h 376"/>
                    <a:gd name="T56" fmla="*/ 149 w 149"/>
                    <a:gd name="T57" fmla="*/ 376 h 37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6" name="Freeform 321"/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6"/>
                    <a:gd name="T43" fmla="*/ 0 h 504"/>
                    <a:gd name="T44" fmla="*/ 96 w 96"/>
                    <a:gd name="T45" fmla="*/ 504 h 50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287" name="Freeform 322"/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50"/>
                    <a:gd name="T73" fmla="*/ 0 h 410"/>
                    <a:gd name="T74" fmla="*/ 150 w 150"/>
                    <a:gd name="T75" fmla="*/ 410 h 4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6281" name="Rectangle 32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79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i="1">
                    <a:solidFill>
                      <a:schemeClr val="bg2"/>
                    </a:solidFill>
                    <a:latin typeface="Limon R1" charset="0"/>
                  </a:rPr>
                  <a:t>tf </a:t>
                </a:r>
              </a:p>
            </p:txBody>
          </p:sp>
        </p:grpSp>
      </p:grpSp>
      <p:grpSp>
        <p:nvGrpSpPr>
          <p:cNvPr id="16" name="Group 328"/>
          <p:cNvGrpSpPr>
            <a:grpSpLocks/>
          </p:cNvGrpSpPr>
          <p:nvPr/>
        </p:nvGrpSpPr>
        <p:grpSpPr bwMode="auto">
          <a:xfrm>
            <a:off x="5103813" y="1257300"/>
            <a:ext cx="2935287" cy="4518025"/>
            <a:chOff x="3215" y="792"/>
            <a:chExt cx="1849" cy="2846"/>
          </a:xfrm>
        </p:grpSpPr>
        <p:sp>
          <p:nvSpPr>
            <p:cNvPr id="567620" name="AutoShape 324"/>
            <p:cNvSpPr>
              <a:spLocks noChangeArrowheads="1"/>
            </p:cNvSpPr>
            <p:nvPr/>
          </p:nvSpPr>
          <p:spPr bwMode="auto">
            <a:xfrm>
              <a:off x="3215" y="1351"/>
              <a:ext cx="373" cy="381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1CFF2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7621" name="AutoShape 325"/>
            <p:cNvSpPr>
              <a:spLocks noChangeArrowheads="1"/>
            </p:cNvSpPr>
            <p:nvPr/>
          </p:nvSpPr>
          <p:spPr bwMode="auto">
            <a:xfrm>
              <a:off x="3233" y="3257"/>
              <a:ext cx="373" cy="381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1CFF2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7622" name="AutoShape 326"/>
            <p:cNvSpPr>
              <a:spLocks noChangeArrowheads="1"/>
            </p:cNvSpPr>
            <p:nvPr/>
          </p:nvSpPr>
          <p:spPr bwMode="auto">
            <a:xfrm>
              <a:off x="4688" y="1301"/>
              <a:ext cx="373" cy="381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1CFF2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67623" name="AutoShape 327"/>
            <p:cNvSpPr>
              <a:spLocks noChangeArrowheads="1"/>
            </p:cNvSpPr>
            <p:nvPr/>
          </p:nvSpPr>
          <p:spPr bwMode="auto">
            <a:xfrm>
              <a:off x="4691" y="792"/>
              <a:ext cx="373" cy="381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1CFF23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86253" name="Group 347"/>
          <p:cNvGrpSpPr>
            <a:grpSpLocks/>
          </p:cNvGrpSpPr>
          <p:nvPr/>
        </p:nvGrpSpPr>
        <p:grpSpPr bwMode="auto">
          <a:xfrm>
            <a:off x="7926388" y="3435350"/>
            <a:ext cx="1160462" cy="1098550"/>
            <a:chOff x="4993" y="2164"/>
            <a:chExt cx="731" cy="692"/>
          </a:xfrm>
        </p:grpSpPr>
        <p:sp>
          <p:nvSpPr>
            <p:cNvPr id="86257" name="Freeform 348"/>
            <p:cNvSpPr>
              <a:spLocks/>
            </p:cNvSpPr>
            <p:nvPr/>
          </p:nvSpPr>
          <p:spPr bwMode="auto">
            <a:xfrm>
              <a:off x="5517" y="229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258" name="Freeform 349"/>
            <p:cNvSpPr>
              <a:spLocks/>
            </p:cNvSpPr>
            <p:nvPr/>
          </p:nvSpPr>
          <p:spPr bwMode="auto">
            <a:xfrm>
              <a:off x="5517" y="22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259" name="AutoShape 350"/>
            <p:cNvSpPr>
              <a:spLocks noChangeArrowheads="1"/>
            </p:cNvSpPr>
            <p:nvPr/>
          </p:nvSpPr>
          <p:spPr bwMode="auto">
            <a:xfrm>
              <a:off x="5058" y="2172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260" name="Rectangle 351"/>
            <p:cNvSpPr>
              <a:spLocks noChangeArrowheads="1"/>
            </p:cNvSpPr>
            <p:nvPr/>
          </p:nvSpPr>
          <p:spPr bwMode="auto">
            <a:xfrm>
              <a:off x="5057" y="2285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261" name="Line 352"/>
            <p:cNvSpPr>
              <a:spLocks noChangeShapeType="1"/>
            </p:cNvSpPr>
            <p:nvPr/>
          </p:nvSpPr>
          <p:spPr bwMode="auto">
            <a:xfrm>
              <a:off x="5089" y="244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262" name="Line 353"/>
            <p:cNvSpPr>
              <a:spLocks noChangeShapeType="1"/>
            </p:cNvSpPr>
            <p:nvPr/>
          </p:nvSpPr>
          <p:spPr bwMode="auto">
            <a:xfrm>
              <a:off x="5089" y="255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263" name="Line 354"/>
            <p:cNvSpPr>
              <a:spLocks noChangeShapeType="1"/>
            </p:cNvSpPr>
            <p:nvPr/>
          </p:nvSpPr>
          <p:spPr bwMode="auto">
            <a:xfrm>
              <a:off x="5089" y="280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264" name="Line 355"/>
            <p:cNvSpPr>
              <a:spLocks noChangeShapeType="1"/>
            </p:cNvSpPr>
            <p:nvPr/>
          </p:nvSpPr>
          <p:spPr bwMode="auto">
            <a:xfrm>
              <a:off x="5089" y="26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265" name="Rectangle 356"/>
            <p:cNvSpPr>
              <a:spLocks noChangeArrowheads="1"/>
            </p:cNvSpPr>
            <p:nvPr/>
          </p:nvSpPr>
          <p:spPr bwMode="auto">
            <a:xfrm>
              <a:off x="5128" y="2299"/>
              <a:ext cx="292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70 qñaM</a:t>
              </a:r>
            </a:p>
          </p:txBody>
        </p:sp>
        <p:sp>
          <p:nvSpPr>
            <p:cNvPr id="86266" name="Rectangle 357"/>
            <p:cNvSpPr>
              <a:spLocks noChangeArrowheads="1"/>
            </p:cNvSpPr>
            <p:nvPr/>
          </p:nvSpPr>
          <p:spPr bwMode="auto">
            <a:xfrm>
              <a:off x="5026" y="2439"/>
              <a:ext cx="653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Limon S1" charset="0"/>
                </a:rPr>
                <a:t>karvilRtLb;TaMgbIelIk</a:t>
              </a:r>
            </a:p>
          </p:txBody>
        </p:sp>
        <p:sp>
          <p:nvSpPr>
            <p:cNvPr id="86267" name="Rectangle 358"/>
            <p:cNvSpPr>
              <a:spLocks noChangeArrowheads="1"/>
            </p:cNvSpPr>
            <p:nvPr/>
          </p:nvSpPr>
          <p:spPr bwMode="auto">
            <a:xfrm>
              <a:off x="5139" y="2690"/>
              <a:ext cx="52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endParaRPr lang="en-US" sz="1000" b="1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86268" name="Rectangle 359"/>
            <p:cNvSpPr>
              <a:spLocks noChangeArrowheads="1"/>
            </p:cNvSpPr>
            <p:nvPr/>
          </p:nvSpPr>
          <p:spPr bwMode="auto">
            <a:xfrm>
              <a:off x="5135" y="2271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269" name="Rectangle 360"/>
            <p:cNvSpPr>
              <a:spLocks noChangeArrowheads="1"/>
            </p:cNvSpPr>
            <p:nvPr/>
          </p:nvSpPr>
          <p:spPr bwMode="auto">
            <a:xfrm>
              <a:off x="5072" y="2270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270" name="Rectangle 361"/>
            <p:cNvSpPr>
              <a:spLocks noChangeArrowheads="1"/>
            </p:cNvSpPr>
            <p:nvPr/>
          </p:nvSpPr>
          <p:spPr bwMode="auto">
            <a:xfrm>
              <a:off x="4993" y="2554"/>
              <a:ext cx="731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Limon S1" charset="0"/>
                </a:rPr>
                <a:t>     100qñaM¼ 50&gt;000</a:t>
              </a:r>
            </a:p>
          </p:txBody>
        </p:sp>
        <p:sp>
          <p:nvSpPr>
            <p:cNvPr id="86271" name="Rectangle 362"/>
            <p:cNvSpPr>
              <a:spLocks noChangeArrowheads="1"/>
            </p:cNvSpPr>
            <p:nvPr/>
          </p:nvSpPr>
          <p:spPr bwMode="auto">
            <a:xfrm>
              <a:off x="5007" y="2164"/>
              <a:ext cx="534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RKacab;CaeQøIy</a:t>
              </a:r>
            </a:p>
          </p:txBody>
        </p:sp>
      </p:grpSp>
      <p:sp>
        <p:nvSpPr>
          <p:cNvPr id="86254" name="Rectangle 346"/>
          <p:cNvSpPr>
            <a:spLocks noChangeArrowheads="1"/>
          </p:cNvSpPr>
          <p:nvPr/>
        </p:nvSpPr>
        <p:spPr bwMode="auto">
          <a:xfrm>
            <a:off x="8085138" y="4251325"/>
            <a:ext cx="8318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Limon S1" charset="0"/>
              </a:rPr>
              <a:t>s- G- n</a:t>
            </a:r>
          </a:p>
        </p:txBody>
      </p:sp>
      <p:sp>
        <p:nvSpPr>
          <p:cNvPr id="86255" name="Rectangle 132"/>
          <p:cNvSpPr>
            <a:spLocks noChangeArrowheads="1"/>
          </p:cNvSpPr>
          <p:nvPr/>
        </p:nvSpPr>
        <p:spPr bwMode="auto">
          <a:xfrm>
            <a:off x="6553200" y="3822700"/>
            <a:ext cx="12128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 100qñaM¼ 50&gt;000</a:t>
            </a:r>
          </a:p>
        </p:txBody>
      </p:sp>
      <p:sp>
        <p:nvSpPr>
          <p:cNvPr id="86256" name="Rectangle 111"/>
          <p:cNvSpPr>
            <a:spLocks noChangeArrowheads="1"/>
          </p:cNvSpPr>
          <p:nvPr/>
        </p:nvSpPr>
        <p:spPr bwMode="auto">
          <a:xfrm>
            <a:off x="6532563" y="1901825"/>
            <a:ext cx="665162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Limon S1" charset="0"/>
              </a:rPr>
              <a:t>G</a:t>
            </a:r>
            <a:r>
              <a:rPr lang="ja-JP" altLang="en-US" sz="1600" b="1">
                <a:solidFill>
                  <a:srgbClr val="000000"/>
                </a:solidFill>
                <a:latin typeface="Limon S1" charset="0"/>
              </a:rPr>
              <a:t>‘</a:t>
            </a:r>
            <a:r>
              <a:rPr lang="en-US" sz="1600" b="1">
                <a:solidFill>
                  <a:srgbClr val="000000"/>
                </a:solidFill>
                <a:latin typeface="Limon S1" charset="0"/>
              </a:rPr>
              <a:t>ÍRsaEGl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7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7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7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67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540" grpId="0" animBg="1"/>
      <p:bldP spid="567541" grpId="0" animBg="1"/>
      <p:bldP spid="567542" grpId="0" animBg="1"/>
      <p:bldP spid="5675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165475" y="1011238"/>
            <a:ext cx="17891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>
                <a:solidFill>
                  <a:schemeClr val="accent2"/>
                </a:solidFill>
                <a:latin typeface="Limon R1" charset="0"/>
              </a:rPr>
              <a:t>GnaFibetyü </a:t>
            </a:r>
            <a:endParaRPr lang="en-US" b="1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578566" name="Rectangle 6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578569" name="Oval 9"/>
          <p:cNvSpPr>
            <a:spLocks noChangeArrowheads="1"/>
          </p:cNvSpPr>
          <p:nvPr/>
        </p:nvSpPr>
        <p:spPr bwMode="auto">
          <a:xfrm>
            <a:off x="998538" y="4540250"/>
            <a:ext cx="1625600" cy="160655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1512" name="Freeform 10"/>
          <p:cNvSpPr>
            <a:spLocks/>
          </p:cNvSpPr>
          <p:nvPr/>
        </p:nvSpPr>
        <p:spPr bwMode="auto">
          <a:xfrm>
            <a:off x="1830388" y="4457700"/>
            <a:ext cx="1011237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8571" name="Rectangle 11"/>
          <p:cNvSpPr>
            <a:spLocks noChangeArrowheads="1"/>
          </p:cNvSpPr>
          <p:nvPr/>
        </p:nvSpPr>
        <p:spPr bwMode="auto">
          <a:xfrm>
            <a:off x="1265238" y="4432300"/>
            <a:ext cx="1844675" cy="1185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7200">
                <a:solidFill>
                  <a:srgbClr val="51DC00"/>
                </a:solidFill>
                <a:latin typeface="Limon R1" pitchFamily="2" charset="0"/>
                <a:ea typeface="+mn-ea"/>
                <a:cs typeface="+mn-cs"/>
              </a:rPr>
              <a:t>G</a:t>
            </a:r>
            <a:r>
              <a:rPr lang="en-US" sz="7200">
                <a:solidFill>
                  <a:srgbClr val="51DC00"/>
                </a:solidFill>
                <a:latin typeface="Limon S1" pitchFamily="2" charset="0"/>
                <a:ea typeface="+mn-ea"/>
                <a:cs typeface="+mn-cs"/>
              </a:rPr>
              <a:t> </a:t>
            </a:r>
            <a:r>
              <a:rPr lang="en-US" sz="4400">
                <a:solidFill>
                  <a:schemeClr val="tx2"/>
                </a:solidFill>
                <a:latin typeface="Limon S1" pitchFamily="2" charset="0"/>
                <a:ea typeface="+mn-ea"/>
                <a:cs typeface="+mn-cs"/>
              </a:rPr>
              <a:t>e</a:t>
            </a:r>
            <a:r>
              <a:rPr lang="en-US" sz="4400" b="1">
                <a:solidFill>
                  <a:schemeClr val="tx2"/>
                </a:solidFill>
                <a:latin typeface="Limon S1" pitchFamily="2" charset="0"/>
                <a:ea typeface="+mn-ea"/>
                <a:cs typeface="+mn-cs"/>
              </a:rPr>
              <a:t>sþ  Qø</a:t>
            </a:r>
          </a:p>
        </p:txBody>
      </p:sp>
      <p:sp>
        <p:nvSpPr>
          <p:cNvPr id="21514" name="Rectangle 12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Rectangle 13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6" name="Line 14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7" name="Line 15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8" name="Rectangle 16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519" name="Group 17"/>
          <p:cNvGrpSpPr>
            <a:grpSpLocks/>
          </p:cNvGrpSpPr>
          <p:nvPr/>
        </p:nvGrpSpPr>
        <p:grpSpPr bwMode="auto">
          <a:xfrm>
            <a:off x="7983538" y="3522663"/>
            <a:ext cx="974725" cy="633412"/>
            <a:chOff x="5029" y="2160"/>
            <a:chExt cx="614" cy="399"/>
          </a:xfrm>
        </p:grpSpPr>
        <p:sp>
          <p:nvSpPr>
            <p:cNvPr id="21527" name="Freeform 18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8" name="Freeform 19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9" name="Rectangle 20"/>
            <p:cNvSpPr>
              <a:spLocks noChangeArrowheads="1"/>
            </p:cNvSpPr>
            <p:nvPr/>
          </p:nvSpPr>
          <p:spPr bwMode="auto">
            <a:xfrm>
              <a:off x="5216" y="2426"/>
              <a:ext cx="22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21530" name="Freeform 21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1" name="AutoShape 22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2" name="Rectangle 23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3" name="AutoShape 24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4" name="Line 25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5" name="Line 26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6" name="Rectangle 27"/>
            <p:cNvSpPr>
              <a:spLocks noChangeArrowheads="1"/>
            </p:cNvSpPr>
            <p:nvPr/>
          </p:nvSpPr>
          <p:spPr bwMode="auto">
            <a:xfrm>
              <a:off x="5029" y="2160"/>
              <a:ext cx="463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GnaFibetyü</a:t>
              </a:r>
            </a:p>
          </p:txBody>
        </p:sp>
      </p:grpSp>
      <p:sp>
        <p:nvSpPr>
          <p:cNvPr id="578588" name="Text Box 28"/>
          <p:cNvSpPr txBox="1">
            <a:spLocks noChangeArrowheads="1"/>
          </p:cNvSpPr>
          <p:nvPr/>
        </p:nvSpPr>
        <p:spPr bwMode="auto">
          <a:xfrm>
            <a:off x="2870200" y="3683000"/>
            <a:ext cx="6070600" cy="2101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i="1">
                <a:solidFill>
                  <a:srgbClr val="FC989D"/>
                </a:solidFill>
                <a:latin typeface="Limon S1" charset="0"/>
              </a:rPr>
              <a:t>RbCaCn )anTTYlsÁal;                                  minmanGaCJaFrRKb;RKg                                enACakNþaleLIy.</a:t>
            </a:r>
            <a:endParaRPr lang="en-US" sz="4400" b="1" i="1">
              <a:solidFill>
                <a:srgbClr val="FC989D"/>
              </a:solidFill>
            </a:endParaRPr>
          </a:p>
        </p:txBody>
      </p:sp>
      <p:sp>
        <p:nvSpPr>
          <p:cNvPr id="578589" name="Text Box 29"/>
          <p:cNvSpPr txBox="1">
            <a:spLocks noChangeArrowheads="1"/>
          </p:cNvSpPr>
          <p:nvPr/>
        </p:nvSpPr>
        <p:spPr bwMode="auto">
          <a:xfrm>
            <a:off x="1766888" y="-12700"/>
            <a:ext cx="19939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ecAhVay 17³6</a:t>
            </a:r>
          </a:p>
        </p:txBody>
      </p:sp>
      <p:sp>
        <p:nvSpPr>
          <p:cNvPr id="21522" name="Text Box 30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78591" name="Rectangle 31"/>
          <p:cNvSpPr>
            <a:spLocks noChangeArrowheads="1"/>
          </p:cNvSpPr>
          <p:nvPr/>
        </p:nvSpPr>
        <p:spPr bwMode="auto">
          <a:xfrm>
            <a:off x="8091488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21524" name="Text Box 32"/>
          <p:cNvSpPr txBox="1">
            <a:spLocks noChangeArrowheads="1"/>
          </p:cNvSpPr>
          <p:nvPr/>
        </p:nvSpPr>
        <p:spPr bwMode="auto">
          <a:xfrm>
            <a:off x="6675438" y="6194425"/>
            <a:ext cx="227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31-32</a:t>
            </a:r>
          </a:p>
        </p:txBody>
      </p:sp>
      <p:sp>
        <p:nvSpPr>
          <p:cNvPr id="578601" name="Rectangle 41"/>
          <p:cNvSpPr>
            <a:spLocks noChangeArrowheads="1"/>
          </p:cNvSpPr>
          <p:nvPr/>
        </p:nvSpPr>
        <p:spPr bwMode="auto">
          <a:xfrm>
            <a:off x="6584950" y="3159125"/>
            <a:ext cx="184785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78603" name="Rectangle 43"/>
          <p:cNvSpPr>
            <a:spLocks noChangeArrowheads="1"/>
          </p:cNvSpPr>
          <p:nvPr/>
        </p:nvSpPr>
        <p:spPr bwMode="auto">
          <a:xfrm>
            <a:off x="923925" y="1901825"/>
            <a:ext cx="1804988" cy="270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4400" b="1" i="1">
                <a:solidFill>
                  <a:srgbClr val="1CFF23"/>
                </a:solidFill>
                <a:latin typeface="Limon S1" pitchFamily="2" charset="0"/>
                <a:ea typeface="+mn-ea"/>
                <a:cs typeface="+mn-cs"/>
              </a:rPr>
              <a:t>sgÁmTI1 </a:t>
            </a:r>
          </a:p>
          <a:p>
            <a:pPr algn="ctr">
              <a:defRPr/>
            </a:pPr>
            <a:r>
              <a:rPr lang="en-US" sz="4400" b="1" i="1">
                <a:solidFill>
                  <a:srgbClr val="1CFF23"/>
                </a:solidFill>
                <a:latin typeface="Limon S1" pitchFamily="2" charset="0"/>
                <a:ea typeface="+mn-ea"/>
                <a:cs typeface="+mn-cs"/>
              </a:rPr>
              <a:t> </a:t>
            </a:r>
            <a:r>
              <a:rPr lang="en-US" sz="4000" b="1">
                <a:solidFill>
                  <a:srgbClr val="FAFD00"/>
                </a:solidFill>
                <a:latin typeface="Limon S1" pitchFamily="2" charset="0"/>
                <a:ea typeface="+mn-ea"/>
                <a:cs typeface="+mn-cs"/>
              </a:rPr>
              <a:t>én</a:t>
            </a:r>
            <a:r>
              <a:rPr lang="en-US" sz="4400" b="1" i="1">
                <a:solidFill>
                  <a:srgbClr val="1CFF23"/>
                </a:solidFill>
                <a:latin typeface="Limon S1" pitchFamily="2" charset="0"/>
                <a:ea typeface="+mn-ea"/>
                <a:cs typeface="+mn-cs"/>
              </a:rPr>
              <a:t>         </a:t>
            </a:r>
          </a:p>
          <a:p>
            <a:pPr algn="ctr">
              <a:defRPr/>
            </a:pPr>
            <a:r>
              <a:rPr lang="en-US" sz="4400" b="1" i="1">
                <a:solidFill>
                  <a:srgbClr val="1CFF23"/>
                </a:solidFill>
                <a:latin typeface="Limon S1" pitchFamily="2" charset="0"/>
                <a:ea typeface="+mn-ea"/>
                <a:cs typeface="+mn-cs"/>
              </a:rPr>
              <a:t>sgÁmTaMgbI</a:t>
            </a:r>
            <a:r>
              <a:rPr lang="en-US" sz="3200">
                <a:solidFill>
                  <a:schemeClr val="tx2"/>
                </a:solidFill>
                <a:latin typeface="Times" charset="0"/>
                <a:ea typeface="+mn-ea"/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4000" b="1">
                <a:solidFill>
                  <a:schemeClr val="tx2"/>
                </a:solidFill>
                <a:latin typeface="Limon S1" pitchFamily="2" charset="0"/>
                <a:ea typeface="+mn-ea"/>
                <a:cs typeface="+mn-cs"/>
              </a:rPr>
              <a:t>KW³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8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8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588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2" name="Picture 4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9973" name="Group 5"/>
          <p:cNvGrpSpPr>
            <a:grpSpLocks/>
          </p:cNvGrpSpPr>
          <p:nvPr/>
        </p:nvGrpSpPr>
        <p:grpSpPr bwMode="auto">
          <a:xfrm>
            <a:off x="0" y="4707467"/>
            <a:ext cx="9143999" cy="1346200"/>
            <a:chOff x="48" y="3424"/>
            <a:chExt cx="5415" cy="848"/>
          </a:xfrm>
        </p:grpSpPr>
        <p:sp>
          <p:nvSpPr>
            <p:cNvPr id="339974" name="Text Box 6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ko-KR" altLang="en-US" sz="12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mon F1"/>
                <a:ea typeface="굴림" charset="0"/>
                <a:cs typeface="Limon F1"/>
              </a:endParaRPr>
            </a:p>
          </p:txBody>
        </p:sp>
        <p:sp>
          <p:nvSpPr>
            <p:cNvPr id="339975" name="Text Box 7"/>
            <p:cNvSpPr txBox="1">
              <a:spLocks noChangeArrowheads="1"/>
            </p:cNvSpPr>
            <p:nvPr/>
          </p:nvSpPr>
          <p:spPr bwMode="auto">
            <a:xfrm>
              <a:off x="48" y="3424"/>
              <a:ext cx="5415" cy="557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karENnaM</a:t>
              </a:r>
              <a:r>
                <a:rPr lang="en-US" sz="32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[</a:t>
              </a:r>
              <a:r>
                <a:rPr lang="en-US" sz="3200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sÁal;nUvRBHKm</a:t>
              </a:r>
              <a:r>
                <a:rPr lang="en-US" sz="32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&lt;</a:t>
              </a:r>
              <a:r>
                <a:rPr lang="en-US" sz="3200" b="1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Ir</a:t>
              </a:r>
              <a:r>
                <a:rPr lang="en-US" sz="32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&gt;&gt;&gt; EdlsMxan;kñúgB½n§kic©shKmn_GnþrCati </a:t>
              </a:r>
              <a:r>
                <a:rPr lang="en-US" sz="3200" b="1" i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>GayGinsIu</a:t>
              </a:r>
              <a:r>
                <a:rPr lang="en-US" sz="32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  <a:t/>
              </a:r>
              <a:br>
                <a:rPr lang="en-US" sz="3200" b="1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imon F1"/>
                  <a:cs typeface="Limon F1"/>
                </a:rPr>
              </a:br>
              <a:r>
                <a:rPr lang="en-US" b="1" i="1" dirty="0" smtClean="0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imon F1"/>
                  <a:cs typeface="Limon F1"/>
                </a:rPr>
                <a:t>Fort </a:t>
              </a:r>
              <a:r>
                <a:rPr lang="en-US" b="1" i="1" dirty="0">
                  <a:solidFill>
                    <a:srgbClr val="FAFD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imon F1"/>
                  <a:cs typeface="Limon F1"/>
                </a:rPr>
                <a:t>Worth, Texas</a:t>
              </a:r>
            </a:p>
          </p:txBody>
        </p:sp>
        <p:sp>
          <p:nvSpPr>
            <p:cNvPr id="339976" name="Text Box 8"/>
            <p:cNvSpPr txBox="1">
              <a:spLocks noChangeArrowheads="1"/>
            </p:cNvSpPr>
            <p:nvPr/>
          </p:nvSpPr>
          <p:spPr bwMode="auto">
            <a:xfrm>
              <a:off x="48" y="3971"/>
              <a:ext cx="5415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i="1" dirty="0" err="1">
                  <a:solidFill>
                    <a:srgbClr val="FFFB0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Limon F1"/>
                  <a:ea typeface="굴림" charset="0"/>
                  <a:cs typeface="Limon F1"/>
                </a:rPr>
                <a:t>www.biblebasically.com</a:t>
              </a:r>
              <a:endParaRPr lang="en-US" altLang="ko-KR" i="1" dirty="0">
                <a:solidFill>
                  <a:srgbClr val="FFFB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ea typeface="굴림" charset="0"/>
                <a:cs typeface="Limon F1"/>
              </a:endParaRPr>
            </a:p>
          </p:txBody>
        </p:sp>
      </p:grpSp>
      <p:sp>
        <p:nvSpPr>
          <p:cNvPr id="339977" name="Text Box 9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9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339978" name="Rectangle 10"/>
          <p:cNvSpPr>
            <a:spLocks noChangeArrowheads="1"/>
          </p:cNvSpPr>
          <p:nvPr/>
        </p:nvSpPr>
        <p:spPr bwMode="auto">
          <a:xfrm>
            <a:off x="7666038" y="6527800"/>
            <a:ext cx="5683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339979" name="Text Box 11"/>
          <p:cNvSpPr txBox="1">
            <a:spLocks noChangeArrowheads="1"/>
          </p:cNvSpPr>
          <p:nvPr/>
        </p:nvSpPr>
        <p:spPr bwMode="auto">
          <a:xfrm>
            <a:off x="8080375" y="6527800"/>
            <a:ext cx="336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339980" name="Text Box 12"/>
          <p:cNvSpPr txBox="1">
            <a:spLocks noChangeArrowheads="1"/>
          </p:cNvSpPr>
          <p:nvPr/>
        </p:nvSpPr>
        <p:spPr bwMode="auto">
          <a:xfrm>
            <a:off x="-279400" y="-1699701"/>
            <a:ext cx="9144000" cy="175432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PaBsMxan</a:t>
            </a:r>
            <a:r>
              <a:rPr lang="en-US" sz="10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;&gt;&gt;</a:t>
            </a:r>
            <a:r>
              <a:rPr lang="en-US" sz="10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&gt;</a:t>
            </a:r>
            <a:r>
              <a:rPr lang="en-US" sz="108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rbs</a:t>
            </a:r>
            <a:r>
              <a:rPr lang="en-US" sz="10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;RBHKm</a:t>
            </a:r>
            <a:r>
              <a:rPr lang="en-US" sz="10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&lt;</a:t>
            </a:r>
            <a:r>
              <a:rPr lang="en-US" sz="10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Ir</a:t>
            </a:r>
            <a:endParaRPr lang="en-US" sz="10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mon F1"/>
              <a:cs typeface="Limon F1"/>
            </a:endParaRPr>
          </a:p>
        </p:txBody>
      </p:sp>
      <p:sp>
        <p:nvSpPr>
          <p:cNvPr id="339981" name="WordArt 13"/>
          <p:cNvSpPr>
            <a:spLocks noChangeArrowheads="1" noChangeShapeType="1" noTextEdit="1"/>
          </p:cNvSpPr>
          <p:nvPr/>
        </p:nvSpPr>
        <p:spPr bwMode="auto">
          <a:xfrm>
            <a:off x="711200" y="787400"/>
            <a:ext cx="7747000" cy="353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56315"/>
              </a:avLst>
            </a:prstTxWarp>
          </a:bodyPr>
          <a:lstStyle/>
          <a:p>
            <a:pPr algn="ctr"/>
            <a:r>
              <a:rPr lang="en-US" sz="4000" i="1" kern="10" dirty="0" err="1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PaBsMxan</a:t>
            </a:r>
            <a:r>
              <a:rPr lang="en-US" sz="4000" i="1" kern="10" dirty="0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;&gt;&gt;&gt;</a:t>
            </a:r>
            <a:r>
              <a:rPr lang="en-US" sz="4000" i="1" kern="10" dirty="0" err="1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rbs;</a:t>
            </a:r>
            <a:r>
              <a:rPr lang="en-US" sz="4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mon F1"/>
                <a:cs typeface="Limon F1"/>
              </a:rPr>
              <a:t>RBHKm</a:t>
            </a:r>
            <a:r>
              <a:rPr lang="en-US" sz="4000" i="1" kern="10" dirty="0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&lt;</a:t>
            </a:r>
            <a:r>
              <a:rPr lang="en-US" sz="4000" i="1" kern="10" dirty="0" err="1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Limon F1"/>
                <a:ea typeface="Limon R1"/>
                <a:cs typeface="Limon F1"/>
              </a:rPr>
              <a:t>Ir</a:t>
            </a:r>
            <a:endParaRPr lang="en-US" sz="4000" i="1" kern="10" dirty="0">
              <a:solidFill>
                <a:srgbClr val="FFFF00"/>
              </a:solidFill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  <a:latin typeface="Limon F1"/>
              <a:ea typeface="Limon R1"/>
              <a:cs typeface="Limon F1"/>
            </a:endParaRPr>
          </a:p>
        </p:txBody>
      </p:sp>
    </p:spTree>
    <p:extLst>
      <p:ext uri="{BB962C8B-B14F-4D97-AF65-F5344CB8AC3E}">
        <p14:creationId xmlns:p14="http://schemas.microsoft.com/office/powerpoint/2010/main" val="7748102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098119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err="1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PaBsMxan</a:t>
            </a:r>
            <a:r>
              <a:rPr lang="en-US" sz="4800" b="1" dirty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;&gt;&gt;&gt;</a:t>
            </a:r>
            <a:r>
              <a:rPr lang="en-US" sz="4800" b="1" dirty="0" err="1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rbs;RBHKm</a:t>
            </a:r>
            <a:r>
              <a:rPr lang="en-US" sz="4800" b="1" dirty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&lt;</a:t>
            </a:r>
            <a:r>
              <a:rPr lang="en-US" sz="4800" b="1" dirty="0" err="1" smtClean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Ir</a:t>
            </a:r>
            <a:r>
              <a:rPr lang="en-US" sz="4000" b="1" dirty="0" smtClean="0">
                <a:solidFill>
                  <a:srgbClr val="FFFFFF"/>
                </a:solidFill>
                <a:effectLst/>
                <a:latin typeface="Limon F1"/>
                <a:ea typeface="ＭＳ Ｐゴシック" charset="0"/>
                <a:cs typeface="Limon F1"/>
              </a:rPr>
              <a:t> 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•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04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7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8592" name="Rectangle 272"/>
          <p:cNvSpPr>
            <a:spLocks noChangeArrowheads="1"/>
          </p:cNvSpPr>
          <p:nvPr/>
        </p:nvSpPr>
        <p:spPr bwMode="auto">
          <a:xfrm>
            <a:off x="7759700" y="6226175"/>
            <a:ext cx="18415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6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568594" name="Rectangle 274"/>
          <p:cNvSpPr>
            <a:spLocks noChangeArrowheads="1"/>
          </p:cNvSpPr>
          <p:nvPr/>
        </p:nvSpPr>
        <p:spPr bwMode="auto">
          <a:xfrm>
            <a:off x="808196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sp>
        <p:nvSpPr>
          <p:cNvPr id="568595" name="Rectangle 275"/>
          <p:cNvSpPr>
            <a:spLocks noChangeArrowheads="1"/>
          </p:cNvSpPr>
          <p:nvPr/>
        </p:nvSpPr>
        <p:spPr bwMode="auto">
          <a:xfrm>
            <a:off x="7521575" y="6524625"/>
            <a:ext cx="73660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7.2.03d.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2531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151188" y="1011238"/>
            <a:ext cx="178911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>
                <a:solidFill>
                  <a:schemeClr val="accent2"/>
                </a:solidFill>
                <a:latin typeface="Limon R1" charset="0"/>
              </a:rPr>
              <a:t>GnaFibetyü </a:t>
            </a:r>
            <a:endParaRPr lang="en-US" b="1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579590" name="Rectangle 6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2535" name="Freeform 8"/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4" name="Rectangle 10"/>
          <p:cNvSpPr>
            <a:spLocks noChangeArrowheads="1"/>
          </p:cNvSpPr>
          <p:nvPr/>
        </p:nvSpPr>
        <p:spPr bwMode="auto">
          <a:xfrm>
            <a:off x="3886200" y="1608138"/>
            <a:ext cx="11826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accent2"/>
                </a:solidFill>
                <a:latin typeface="Limon S1" charset="0"/>
              </a:rPr>
              <a:t>ecAhVay</a:t>
            </a:r>
          </a:p>
        </p:txBody>
      </p:sp>
      <p:sp>
        <p:nvSpPr>
          <p:cNvPr id="22538" name="Rectangle 11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Line 12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0" name="Line 13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Rectangle 14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42" name="Group 15"/>
          <p:cNvGrpSpPr>
            <a:grpSpLocks/>
          </p:cNvGrpSpPr>
          <p:nvPr/>
        </p:nvGrpSpPr>
        <p:grpSpPr bwMode="auto">
          <a:xfrm>
            <a:off x="7983538" y="3429000"/>
            <a:ext cx="974725" cy="700088"/>
            <a:chOff x="5029" y="2160"/>
            <a:chExt cx="614" cy="384"/>
          </a:xfrm>
        </p:grpSpPr>
        <p:sp>
          <p:nvSpPr>
            <p:cNvPr id="22549" name="Freeform 16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Freeform 17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1" name="Rectangle 18"/>
            <p:cNvSpPr>
              <a:spLocks noChangeArrowheads="1"/>
            </p:cNvSpPr>
            <p:nvPr/>
          </p:nvSpPr>
          <p:spPr bwMode="auto">
            <a:xfrm>
              <a:off x="5216" y="2426"/>
              <a:ext cx="22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22552" name="Freeform 19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3" name="AutoShape 20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4" name="Rectangle 21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5" name="AutoShape 22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6" name="Line 23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7" name="Line 24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8" name="Rectangle 25"/>
            <p:cNvSpPr>
              <a:spLocks noChangeArrowheads="1"/>
            </p:cNvSpPr>
            <p:nvPr/>
          </p:nvSpPr>
          <p:spPr bwMode="auto">
            <a:xfrm>
              <a:off x="5136" y="2278"/>
              <a:ext cx="345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ecAhVay</a:t>
              </a:r>
            </a:p>
          </p:txBody>
        </p:sp>
        <p:sp>
          <p:nvSpPr>
            <p:cNvPr id="22559" name="Rectangle 26"/>
            <p:cNvSpPr>
              <a:spLocks noChangeArrowheads="1"/>
            </p:cNvSpPr>
            <p:nvPr/>
          </p:nvSpPr>
          <p:spPr bwMode="auto">
            <a:xfrm>
              <a:off x="5029" y="2160"/>
              <a:ext cx="463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GnaFibetyü</a:t>
              </a:r>
            </a:p>
          </p:txBody>
        </p:sp>
      </p:grpSp>
      <p:sp>
        <p:nvSpPr>
          <p:cNvPr id="579611" name="Text Box 27"/>
          <p:cNvSpPr txBox="1">
            <a:spLocks noChangeArrowheads="1"/>
          </p:cNvSpPr>
          <p:nvPr/>
        </p:nvSpPr>
        <p:spPr bwMode="auto">
          <a:xfrm>
            <a:off x="431800" y="3962400"/>
            <a:ext cx="83312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7200" i="1">
                <a:solidFill>
                  <a:srgbClr val="FFFF00"/>
                </a:solidFill>
                <a:latin typeface="Limon S1" charset="0"/>
              </a:rPr>
              <a:t>CaRKamYyEdl                                                  RbCaCati e)aHbg;ecal sasnabs;xøÜn¡</a:t>
            </a:r>
            <a:endParaRPr lang="en-US" sz="7200" i="1">
              <a:solidFill>
                <a:srgbClr val="FFFF00"/>
              </a:solidFill>
            </a:endParaRPr>
          </a:p>
        </p:txBody>
      </p:sp>
      <p:sp>
        <p:nvSpPr>
          <p:cNvPr id="579612" name="Text Box 28"/>
          <p:cNvSpPr txBox="1">
            <a:spLocks noChangeArrowheads="1"/>
          </p:cNvSpPr>
          <p:nvPr/>
        </p:nvSpPr>
        <p:spPr bwMode="auto">
          <a:xfrm>
            <a:off x="1765300" y="-12700"/>
            <a:ext cx="19939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ecAhVay 2³ 16-17</a:t>
            </a:r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22545" name="Text Box 29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79614" name="Rectangle 30"/>
          <p:cNvSpPr>
            <a:spLocks noChangeArrowheads="1"/>
          </p:cNvSpPr>
          <p:nvPr/>
        </p:nvSpPr>
        <p:spPr bwMode="auto">
          <a:xfrm>
            <a:off x="8091488" y="6526213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22547" name="Text Box 31"/>
          <p:cNvSpPr txBox="1">
            <a:spLocks noChangeArrowheads="1"/>
          </p:cNvSpPr>
          <p:nvPr/>
        </p:nvSpPr>
        <p:spPr bwMode="auto">
          <a:xfrm>
            <a:off x="6675438" y="6194425"/>
            <a:ext cx="227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31-32</a:t>
            </a:r>
          </a:p>
        </p:txBody>
      </p:sp>
      <p:sp>
        <p:nvSpPr>
          <p:cNvPr id="22548" name="Text Box 32"/>
          <p:cNvSpPr txBox="1">
            <a:spLocks noChangeArrowheads="1"/>
          </p:cNvSpPr>
          <p:nvPr/>
        </p:nvSpPr>
        <p:spPr bwMode="auto">
          <a:xfrm>
            <a:off x="8594725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tx1"/>
                </a:solidFill>
              </a:rPr>
              <a:t>1</a:t>
            </a:r>
            <a:endParaRPr lang="en-US" sz="2000">
              <a:solidFill>
                <a:srgbClr val="FFA27C"/>
              </a:solidFill>
              <a:latin typeface="B VAG Rounded Bold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94" grpId="0" autoUpdateAnimBg="0"/>
      <p:bldP spid="57961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ChangeArrowheads="1"/>
          </p:cNvSpPr>
          <p:nvPr/>
        </p:nvSpPr>
        <p:spPr bwMode="auto">
          <a:xfrm>
            <a:off x="3130550" y="1377950"/>
            <a:ext cx="3035300" cy="1816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3133725" y="1033463"/>
            <a:ext cx="1663700" cy="10541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130550" y="1377950"/>
            <a:ext cx="2044700" cy="10541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136900" y="968375"/>
            <a:ext cx="17891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600">
                <a:solidFill>
                  <a:schemeClr val="accent2"/>
                </a:solidFill>
                <a:latin typeface="Limon R1" charset="0"/>
              </a:rPr>
              <a:t>GnaFibetyü </a:t>
            </a:r>
            <a:endParaRPr lang="en-US" b="1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580614" name="Rectangle 6"/>
          <p:cNvSpPr>
            <a:spLocks noChangeArrowheads="1"/>
          </p:cNvSpPr>
          <p:nvPr/>
        </p:nvSpPr>
        <p:spPr bwMode="auto">
          <a:xfrm>
            <a:off x="620713" y="160338"/>
            <a:ext cx="70802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8800">
                <a:solidFill>
                  <a:schemeClr val="tx2"/>
                </a:solidFill>
                <a:latin typeface="Limon R1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3559" name="Freeform 8"/>
          <p:cNvSpPr>
            <a:spLocks/>
          </p:cNvSpPr>
          <p:nvPr/>
        </p:nvSpPr>
        <p:spPr bwMode="auto">
          <a:xfrm>
            <a:off x="1885950" y="4191000"/>
            <a:ext cx="1011238" cy="954088"/>
          </a:xfrm>
          <a:custGeom>
            <a:avLst/>
            <a:gdLst>
              <a:gd name="T0" fmla="*/ 12 w 637"/>
              <a:gd name="T1" fmla="*/ 24 h 601"/>
              <a:gd name="T2" fmla="*/ 12 w 637"/>
              <a:gd name="T3" fmla="*/ 72 h 601"/>
              <a:gd name="T4" fmla="*/ 12 w 637"/>
              <a:gd name="T5" fmla="*/ 120 h 601"/>
              <a:gd name="T6" fmla="*/ 36 w 637"/>
              <a:gd name="T7" fmla="*/ 144 h 601"/>
              <a:gd name="T8" fmla="*/ 96 w 637"/>
              <a:gd name="T9" fmla="*/ 168 h 601"/>
              <a:gd name="T10" fmla="*/ 144 w 637"/>
              <a:gd name="T11" fmla="*/ 192 h 601"/>
              <a:gd name="T12" fmla="*/ 192 w 637"/>
              <a:gd name="T13" fmla="*/ 204 h 601"/>
              <a:gd name="T14" fmla="*/ 240 w 637"/>
              <a:gd name="T15" fmla="*/ 228 h 601"/>
              <a:gd name="T16" fmla="*/ 288 w 637"/>
              <a:gd name="T17" fmla="*/ 264 h 601"/>
              <a:gd name="T18" fmla="*/ 336 w 637"/>
              <a:gd name="T19" fmla="*/ 300 h 601"/>
              <a:gd name="T20" fmla="*/ 360 w 637"/>
              <a:gd name="T21" fmla="*/ 348 h 601"/>
              <a:gd name="T22" fmla="*/ 384 w 637"/>
              <a:gd name="T23" fmla="*/ 396 h 601"/>
              <a:gd name="T24" fmla="*/ 420 w 637"/>
              <a:gd name="T25" fmla="*/ 432 h 601"/>
              <a:gd name="T26" fmla="*/ 444 w 637"/>
              <a:gd name="T27" fmla="*/ 480 h 601"/>
              <a:gd name="T28" fmla="*/ 456 w 637"/>
              <a:gd name="T29" fmla="*/ 528 h 601"/>
              <a:gd name="T30" fmla="*/ 456 w 637"/>
              <a:gd name="T31" fmla="*/ 576 h 601"/>
              <a:gd name="T32" fmla="*/ 480 w 637"/>
              <a:gd name="T33" fmla="*/ 600 h 601"/>
              <a:gd name="T34" fmla="*/ 528 w 637"/>
              <a:gd name="T35" fmla="*/ 600 h 601"/>
              <a:gd name="T36" fmla="*/ 588 w 637"/>
              <a:gd name="T37" fmla="*/ 600 h 601"/>
              <a:gd name="T38" fmla="*/ 636 w 637"/>
              <a:gd name="T39" fmla="*/ 600 h 601"/>
              <a:gd name="T40" fmla="*/ 624 w 637"/>
              <a:gd name="T41" fmla="*/ 552 h 601"/>
              <a:gd name="T42" fmla="*/ 612 w 637"/>
              <a:gd name="T43" fmla="*/ 504 h 601"/>
              <a:gd name="T44" fmla="*/ 588 w 637"/>
              <a:gd name="T45" fmla="*/ 456 h 601"/>
              <a:gd name="T46" fmla="*/ 564 w 637"/>
              <a:gd name="T47" fmla="*/ 408 h 601"/>
              <a:gd name="T48" fmla="*/ 540 w 637"/>
              <a:gd name="T49" fmla="*/ 360 h 601"/>
              <a:gd name="T50" fmla="*/ 504 w 637"/>
              <a:gd name="T51" fmla="*/ 312 h 601"/>
              <a:gd name="T52" fmla="*/ 492 w 637"/>
              <a:gd name="T53" fmla="*/ 264 h 601"/>
              <a:gd name="T54" fmla="*/ 456 w 637"/>
              <a:gd name="T55" fmla="*/ 228 h 601"/>
              <a:gd name="T56" fmla="*/ 420 w 637"/>
              <a:gd name="T57" fmla="*/ 192 h 601"/>
              <a:gd name="T58" fmla="*/ 384 w 637"/>
              <a:gd name="T59" fmla="*/ 156 h 601"/>
              <a:gd name="T60" fmla="*/ 348 w 637"/>
              <a:gd name="T61" fmla="*/ 120 h 601"/>
              <a:gd name="T62" fmla="*/ 300 w 637"/>
              <a:gd name="T63" fmla="*/ 96 h 601"/>
              <a:gd name="T64" fmla="*/ 252 w 637"/>
              <a:gd name="T65" fmla="*/ 72 h 601"/>
              <a:gd name="T66" fmla="*/ 204 w 637"/>
              <a:gd name="T67" fmla="*/ 48 h 601"/>
              <a:gd name="T68" fmla="*/ 156 w 637"/>
              <a:gd name="T69" fmla="*/ 36 h 601"/>
              <a:gd name="T70" fmla="*/ 108 w 637"/>
              <a:gd name="T71" fmla="*/ 24 h 601"/>
              <a:gd name="T72" fmla="*/ 60 w 637"/>
              <a:gd name="T73" fmla="*/ 0 h 601"/>
              <a:gd name="T74" fmla="*/ 12 w 637"/>
              <a:gd name="T75" fmla="*/ 0 h 6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37"/>
              <a:gd name="T115" fmla="*/ 0 h 601"/>
              <a:gd name="T116" fmla="*/ 637 w 637"/>
              <a:gd name="T117" fmla="*/ 601 h 60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37" h="601">
                <a:moveTo>
                  <a:pt x="0" y="0"/>
                </a:moveTo>
                <a:lnTo>
                  <a:pt x="12" y="24"/>
                </a:lnTo>
                <a:lnTo>
                  <a:pt x="12" y="48"/>
                </a:lnTo>
                <a:lnTo>
                  <a:pt x="12" y="72"/>
                </a:lnTo>
                <a:lnTo>
                  <a:pt x="12" y="96"/>
                </a:lnTo>
                <a:lnTo>
                  <a:pt x="12" y="120"/>
                </a:lnTo>
                <a:lnTo>
                  <a:pt x="12" y="144"/>
                </a:lnTo>
                <a:lnTo>
                  <a:pt x="36" y="144"/>
                </a:lnTo>
                <a:lnTo>
                  <a:pt x="72" y="156"/>
                </a:lnTo>
                <a:lnTo>
                  <a:pt x="96" y="168"/>
                </a:lnTo>
                <a:lnTo>
                  <a:pt x="120" y="180"/>
                </a:lnTo>
                <a:lnTo>
                  <a:pt x="144" y="192"/>
                </a:lnTo>
                <a:lnTo>
                  <a:pt x="168" y="192"/>
                </a:lnTo>
                <a:lnTo>
                  <a:pt x="192" y="204"/>
                </a:lnTo>
                <a:lnTo>
                  <a:pt x="216" y="216"/>
                </a:lnTo>
                <a:lnTo>
                  <a:pt x="240" y="228"/>
                </a:lnTo>
                <a:lnTo>
                  <a:pt x="264" y="240"/>
                </a:lnTo>
                <a:lnTo>
                  <a:pt x="288" y="264"/>
                </a:lnTo>
                <a:lnTo>
                  <a:pt x="312" y="288"/>
                </a:lnTo>
                <a:lnTo>
                  <a:pt x="336" y="300"/>
                </a:lnTo>
                <a:lnTo>
                  <a:pt x="348" y="324"/>
                </a:lnTo>
                <a:lnTo>
                  <a:pt x="360" y="348"/>
                </a:lnTo>
                <a:lnTo>
                  <a:pt x="372" y="372"/>
                </a:lnTo>
                <a:lnTo>
                  <a:pt x="384" y="396"/>
                </a:lnTo>
                <a:lnTo>
                  <a:pt x="408" y="408"/>
                </a:lnTo>
                <a:lnTo>
                  <a:pt x="420" y="432"/>
                </a:lnTo>
                <a:lnTo>
                  <a:pt x="432" y="456"/>
                </a:lnTo>
                <a:lnTo>
                  <a:pt x="444" y="480"/>
                </a:lnTo>
                <a:lnTo>
                  <a:pt x="456" y="504"/>
                </a:lnTo>
                <a:lnTo>
                  <a:pt x="456" y="528"/>
                </a:lnTo>
                <a:lnTo>
                  <a:pt x="456" y="552"/>
                </a:lnTo>
                <a:lnTo>
                  <a:pt x="456" y="576"/>
                </a:lnTo>
                <a:lnTo>
                  <a:pt x="456" y="600"/>
                </a:lnTo>
                <a:lnTo>
                  <a:pt x="480" y="600"/>
                </a:lnTo>
                <a:lnTo>
                  <a:pt x="504" y="600"/>
                </a:lnTo>
                <a:lnTo>
                  <a:pt x="528" y="600"/>
                </a:lnTo>
                <a:lnTo>
                  <a:pt x="564" y="600"/>
                </a:lnTo>
                <a:lnTo>
                  <a:pt x="588" y="600"/>
                </a:lnTo>
                <a:lnTo>
                  <a:pt x="612" y="600"/>
                </a:lnTo>
                <a:lnTo>
                  <a:pt x="636" y="600"/>
                </a:lnTo>
                <a:lnTo>
                  <a:pt x="636" y="576"/>
                </a:lnTo>
                <a:lnTo>
                  <a:pt x="624" y="552"/>
                </a:lnTo>
                <a:lnTo>
                  <a:pt x="624" y="528"/>
                </a:lnTo>
                <a:lnTo>
                  <a:pt x="612" y="504"/>
                </a:lnTo>
                <a:lnTo>
                  <a:pt x="600" y="480"/>
                </a:lnTo>
                <a:lnTo>
                  <a:pt x="588" y="456"/>
                </a:lnTo>
                <a:lnTo>
                  <a:pt x="576" y="432"/>
                </a:lnTo>
                <a:lnTo>
                  <a:pt x="564" y="408"/>
                </a:lnTo>
                <a:lnTo>
                  <a:pt x="552" y="384"/>
                </a:lnTo>
                <a:lnTo>
                  <a:pt x="540" y="360"/>
                </a:lnTo>
                <a:lnTo>
                  <a:pt x="516" y="336"/>
                </a:lnTo>
                <a:lnTo>
                  <a:pt x="504" y="312"/>
                </a:lnTo>
                <a:lnTo>
                  <a:pt x="504" y="288"/>
                </a:lnTo>
                <a:lnTo>
                  <a:pt x="492" y="264"/>
                </a:lnTo>
                <a:lnTo>
                  <a:pt x="468" y="252"/>
                </a:lnTo>
                <a:lnTo>
                  <a:pt x="456" y="228"/>
                </a:lnTo>
                <a:lnTo>
                  <a:pt x="432" y="216"/>
                </a:lnTo>
                <a:lnTo>
                  <a:pt x="420" y="192"/>
                </a:lnTo>
                <a:lnTo>
                  <a:pt x="408" y="168"/>
                </a:lnTo>
                <a:lnTo>
                  <a:pt x="384" y="156"/>
                </a:lnTo>
                <a:lnTo>
                  <a:pt x="372" y="132"/>
                </a:lnTo>
                <a:lnTo>
                  <a:pt x="348" y="120"/>
                </a:lnTo>
                <a:lnTo>
                  <a:pt x="324" y="108"/>
                </a:lnTo>
                <a:lnTo>
                  <a:pt x="300" y="96"/>
                </a:lnTo>
                <a:lnTo>
                  <a:pt x="276" y="84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36"/>
                </a:lnTo>
                <a:lnTo>
                  <a:pt x="156" y="36"/>
                </a:lnTo>
                <a:lnTo>
                  <a:pt x="132" y="24"/>
                </a:lnTo>
                <a:lnTo>
                  <a:pt x="108" y="24"/>
                </a:lnTo>
                <a:lnTo>
                  <a:pt x="84" y="12"/>
                </a:lnTo>
                <a:lnTo>
                  <a:pt x="60" y="0"/>
                </a:lnTo>
                <a:lnTo>
                  <a:pt x="36" y="0"/>
                </a:lnTo>
                <a:lnTo>
                  <a:pt x="12" y="0"/>
                </a:lnTo>
                <a:lnTo>
                  <a:pt x="0" y="0"/>
                </a:lnTo>
              </a:path>
            </a:pathLst>
          </a:custGeom>
          <a:solidFill>
            <a:srgbClr val="505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Rectangle 10"/>
          <p:cNvSpPr>
            <a:spLocks noChangeArrowheads="1"/>
          </p:cNvSpPr>
          <p:nvPr/>
        </p:nvSpPr>
        <p:spPr bwMode="auto">
          <a:xfrm>
            <a:off x="3886200" y="1600200"/>
            <a:ext cx="118268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4400" b="1">
                <a:solidFill>
                  <a:schemeClr val="bg2"/>
                </a:solidFill>
                <a:latin typeface="Limon S1" charset="0"/>
              </a:rPr>
              <a:t>ecAhVay</a:t>
            </a:r>
          </a:p>
        </p:txBody>
      </p:sp>
      <p:sp>
        <p:nvSpPr>
          <p:cNvPr id="23562" name="Rectangle 11"/>
          <p:cNvSpPr>
            <a:spLocks noChangeArrowheads="1"/>
          </p:cNvSpPr>
          <p:nvPr/>
        </p:nvSpPr>
        <p:spPr bwMode="auto">
          <a:xfrm>
            <a:off x="3525838" y="22336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3" name="Line 12"/>
          <p:cNvSpPr>
            <a:spLocks noChangeShapeType="1"/>
          </p:cNvSpPr>
          <p:nvPr/>
        </p:nvSpPr>
        <p:spPr bwMode="auto">
          <a:xfrm>
            <a:off x="3473450" y="26685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4" name="Line 13"/>
          <p:cNvSpPr>
            <a:spLocks noChangeShapeType="1"/>
          </p:cNvSpPr>
          <p:nvPr/>
        </p:nvSpPr>
        <p:spPr bwMode="auto">
          <a:xfrm>
            <a:off x="3459163" y="22320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5" name="Rectangle 14"/>
          <p:cNvSpPr>
            <a:spLocks noChangeArrowheads="1"/>
          </p:cNvSpPr>
          <p:nvPr/>
        </p:nvSpPr>
        <p:spPr bwMode="auto">
          <a:xfrm>
            <a:off x="7304088" y="3389313"/>
            <a:ext cx="1390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6" name="Text Box 15"/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80624" name="Text Box 16"/>
          <p:cNvSpPr txBox="1">
            <a:spLocks noChangeArrowheads="1"/>
          </p:cNvSpPr>
          <p:nvPr/>
        </p:nvSpPr>
        <p:spPr bwMode="auto">
          <a:xfrm>
            <a:off x="1765300" y="-12700"/>
            <a:ext cx="19939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tx1"/>
                </a:solidFill>
                <a:latin typeface="Limon S1" pitchFamily="2" charset="0"/>
                <a:ea typeface="+mn-ea"/>
                <a:cs typeface="+mn-cs"/>
              </a:rPr>
              <a:t>ecAhVay 2³ 16-17</a:t>
            </a:r>
          </a:p>
        </p:txBody>
      </p:sp>
      <p:sp>
        <p:nvSpPr>
          <p:cNvPr id="23568" name="Text Box 17"/>
          <p:cNvSpPr txBox="1">
            <a:spLocks noChangeArrowheads="1"/>
          </p:cNvSpPr>
          <p:nvPr/>
        </p:nvSpPr>
        <p:spPr bwMode="auto">
          <a:xfrm>
            <a:off x="6675438" y="6194425"/>
            <a:ext cx="227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1"/>
                </a:solidFill>
                <a:latin typeface="Limon S1" charset="0"/>
              </a:rPr>
              <a:t>esovePAk,ÜnCMnYy TMB½r&gt; 31-32</a:t>
            </a:r>
          </a:p>
        </p:txBody>
      </p:sp>
      <p:sp>
        <p:nvSpPr>
          <p:cNvPr id="23569" name="Text Box 19"/>
          <p:cNvSpPr txBox="1">
            <a:spLocks noChangeArrowheads="1"/>
          </p:cNvSpPr>
          <p:nvPr/>
        </p:nvSpPr>
        <p:spPr bwMode="auto">
          <a:xfrm>
            <a:off x="8559800" y="6384925"/>
            <a:ext cx="34448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80628" name="Rectangle 20"/>
          <p:cNvSpPr>
            <a:spLocks noChangeArrowheads="1"/>
          </p:cNvSpPr>
          <p:nvPr/>
        </p:nvSpPr>
        <p:spPr bwMode="auto">
          <a:xfrm>
            <a:off x="8088313" y="6529388"/>
            <a:ext cx="339725" cy="268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580629" name="Text Box 21"/>
          <p:cNvSpPr txBox="1">
            <a:spLocks noChangeArrowheads="1"/>
          </p:cNvSpPr>
          <p:nvPr/>
        </p:nvSpPr>
        <p:spPr bwMode="auto">
          <a:xfrm>
            <a:off x="6696075" y="0"/>
            <a:ext cx="1874838" cy="7402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3200" b="1">
                <a:solidFill>
                  <a:srgbClr val="0831AD"/>
                </a:solidFill>
                <a:latin typeface="Limon S1" charset="0"/>
                <a:cs typeface="Times" charset="0"/>
              </a:rPr>
              <a:t>GUFñal                         </a:t>
            </a:r>
          </a:p>
          <a:p>
            <a:pPr algn="ctr"/>
            <a:r>
              <a:rPr lang="en-US" sz="3200" b="1">
                <a:solidFill>
                  <a:srgbClr val="0831AD"/>
                </a:solidFill>
                <a:latin typeface="Limon S1" charset="0"/>
                <a:cs typeface="Times" charset="0"/>
              </a:rPr>
              <a:t>eGh</a:t>
            </a:r>
            <a:r>
              <a:rPr lang="ja-JP" altLang="en-US" sz="3200" b="1">
                <a:solidFill>
                  <a:srgbClr val="0831AD"/>
                </a:solidFill>
                <a:latin typeface="Limon S1" charset="0"/>
                <a:cs typeface="Times" charset="0"/>
              </a:rPr>
              <a:t>‘</a:t>
            </a:r>
            <a:r>
              <a:rPr lang="en-US" sz="3200" b="1">
                <a:solidFill>
                  <a:srgbClr val="0831AD"/>
                </a:solidFill>
                <a:latin typeface="Limon S1" charset="0"/>
                <a:cs typeface="Times" charset="0"/>
              </a:rPr>
              <a:t>uD                saMekIr             edbUra: nig )ar:ak y:aG</a:t>
            </a:r>
            <a:r>
              <a:rPr lang="ja-JP" altLang="en-US" sz="3200" b="1">
                <a:solidFill>
                  <a:srgbClr val="0831AD"/>
                </a:solidFill>
                <a:latin typeface="Limon S1" charset="0"/>
                <a:cs typeface="Times" charset="0"/>
              </a:rPr>
              <a:t>‘</a:t>
            </a:r>
            <a:r>
              <a:rPr lang="en-US" sz="3200" b="1">
                <a:solidFill>
                  <a:srgbClr val="0831AD"/>
                </a:solidFill>
                <a:latin typeface="Limon S1" charset="0"/>
                <a:cs typeface="Times" charset="0"/>
              </a:rPr>
              <a:t>ar          G½b</a:t>
            </a:r>
            <a:r>
              <a:rPr lang="ja-JP" altLang="en-US" sz="3200" b="1">
                <a:solidFill>
                  <a:srgbClr val="0831AD"/>
                </a:solidFill>
                <a:latin typeface="Limon S1" charset="0"/>
                <a:cs typeface="Times" charset="0"/>
              </a:rPr>
              <a:t>‘</a:t>
            </a:r>
            <a:r>
              <a:rPr lang="en-US" sz="3200" b="1">
                <a:solidFill>
                  <a:srgbClr val="0831AD"/>
                </a:solidFill>
                <a:latin typeface="Limon S1" charset="0"/>
                <a:cs typeface="Times" charset="0"/>
              </a:rPr>
              <a:t>Ím:aLic             fULa                   KIDan              Eybfa           G</a:t>
            </a:r>
            <a:r>
              <a:rPr lang="ja-JP" altLang="en-US" sz="3200" b="1">
                <a:solidFill>
                  <a:srgbClr val="0831AD"/>
                </a:solidFill>
                <a:latin typeface="Limon S1" charset="0"/>
                <a:cs typeface="Times" charset="0"/>
              </a:rPr>
              <a:t>‘</a:t>
            </a:r>
            <a:r>
              <a:rPr lang="en-US" sz="3200" b="1">
                <a:solidFill>
                  <a:srgbClr val="0831AD"/>
                </a:solidFill>
                <a:latin typeface="Limon S1" charset="0"/>
                <a:cs typeface="Times" charset="0"/>
              </a:rPr>
              <a:t>Íbsan             eGLÚn               GabdUn               saMsun               eGlI            saMyUEGl           </a:t>
            </a:r>
            <a:endParaRPr lang="en-US" sz="2400" b="1">
              <a:solidFill>
                <a:srgbClr val="0831AD"/>
              </a:solidFill>
              <a:latin typeface="Helvetica" charset="0"/>
              <a:cs typeface="Times" charset="0"/>
            </a:endParaRPr>
          </a:p>
        </p:txBody>
      </p:sp>
      <p:sp>
        <p:nvSpPr>
          <p:cNvPr id="580630" name="Text Box 22"/>
          <p:cNvSpPr txBox="1">
            <a:spLocks noChangeArrowheads="1"/>
          </p:cNvSpPr>
          <p:nvPr/>
        </p:nvSpPr>
        <p:spPr bwMode="auto">
          <a:xfrm>
            <a:off x="0" y="3365500"/>
            <a:ext cx="7016750" cy="2287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800" i="1">
                <a:solidFill>
                  <a:srgbClr val="1CFF23"/>
                </a:solidFill>
                <a:latin typeface="Limon S1" charset="0"/>
              </a:rPr>
              <a:t>vaGaRs½yeTAelI karEdlGñkrab;BYkeK&gt;&gt;&gt;                                     rvagBYkecAhVayBI     </a:t>
            </a:r>
            <a:r>
              <a:rPr lang="en-US" sz="4800" i="1">
                <a:solidFill>
                  <a:srgbClr val="FEF800"/>
                </a:solidFill>
                <a:latin typeface="Limon S1" charset="0"/>
              </a:rPr>
              <a:t>13 nig 15 nak; rbs;GuIRsaEGlBIburaNkal.</a:t>
            </a:r>
            <a:r>
              <a:rPr lang="en-US" sz="4000" i="1">
                <a:solidFill>
                  <a:srgbClr val="1CFF23"/>
                </a:solidFill>
                <a:latin typeface="Limon S1" charset="0"/>
              </a:rPr>
              <a:t>  </a:t>
            </a:r>
            <a:r>
              <a:rPr lang="en-US" sz="3600" i="1">
                <a:solidFill>
                  <a:srgbClr val="1CFF23"/>
                </a:solidFill>
              </a:rPr>
              <a:t> </a:t>
            </a:r>
            <a:endParaRPr lang="en-US" sz="3600" i="1">
              <a:solidFill>
                <a:srgbClr val="FFFF00"/>
              </a:solidFill>
            </a:endParaRPr>
          </a:p>
        </p:txBody>
      </p:sp>
      <p:grpSp>
        <p:nvGrpSpPr>
          <p:cNvPr id="23573" name="Group 23"/>
          <p:cNvGrpSpPr>
            <a:grpSpLocks/>
          </p:cNvGrpSpPr>
          <p:nvPr/>
        </p:nvGrpSpPr>
        <p:grpSpPr bwMode="auto">
          <a:xfrm>
            <a:off x="7983538" y="3429000"/>
            <a:ext cx="974725" cy="703263"/>
            <a:chOff x="5029" y="2160"/>
            <a:chExt cx="614" cy="384"/>
          </a:xfrm>
        </p:grpSpPr>
        <p:sp>
          <p:nvSpPr>
            <p:cNvPr id="23577" name="Freeform 24"/>
            <p:cNvSpPr>
              <a:spLocks/>
            </p:cNvSpPr>
            <p:nvPr/>
          </p:nvSpPr>
          <p:spPr bwMode="auto">
            <a:xfrm>
              <a:off x="5511" y="2260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1"/>
                <a:gd name="T14" fmla="*/ 129 w 129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8" name="Freeform 25"/>
            <p:cNvSpPr>
              <a:spLocks/>
            </p:cNvSpPr>
            <p:nvPr/>
          </p:nvSpPr>
          <p:spPr bwMode="auto">
            <a:xfrm>
              <a:off x="5503" y="2260"/>
              <a:ext cx="137" cy="49"/>
            </a:xfrm>
            <a:custGeom>
              <a:avLst/>
              <a:gdLst>
                <a:gd name="T0" fmla="*/ 136 w 137"/>
                <a:gd name="T1" fmla="*/ 48 h 49"/>
                <a:gd name="T2" fmla="*/ 0 w 137"/>
                <a:gd name="T3" fmla="*/ 48 h 49"/>
                <a:gd name="T4" fmla="*/ 0 w 137"/>
                <a:gd name="T5" fmla="*/ 0 h 49"/>
                <a:gd name="T6" fmla="*/ 0 60000 65536"/>
                <a:gd name="T7" fmla="*/ 0 60000 65536"/>
                <a:gd name="T8" fmla="*/ 0 60000 65536"/>
                <a:gd name="T9" fmla="*/ 0 w 137"/>
                <a:gd name="T10" fmla="*/ 0 h 49"/>
                <a:gd name="T11" fmla="*/ 137 w 137"/>
                <a:gd name="T12" fmla="*/ 49 h 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7" h="49">
                  <a:moveTo>
                    <a:pt x="136" y="48"/>
                  </a:move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9" name="Rectangle 26"/>
            <p:cNvSpPr>
              <a:spLocks noChangeArrowheads="1"/>
            </p:cNvSpPr>
            <p:nvPr/>
          </p:nvSpPr>
          <p:spPr bwMode="auto">
            <a:xfrm>
              <a:off x="5216" y="2426"/>
              <a:ext cx="22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800" b="1">
                  <a:solidFill>
                    <a:srgbClr val="000000"/>
                  </a:solidFill>
                  <a:latin typeface="Helvetica" charset="0"/>
                </a:rPr>
                <a:t>350</a:t>
              </a:r>
            </a:p>
          </p:txBody>
        </p:sp>
        <p:sp>
          <p:nvSpPr>
            <p:cNvPr id="23580" name="Freeform 27"/>
            <p:cNvSpPr>
              <a:spLocks/>
            </p:cNvSpPr>
            <p:nvPr/>
          </p:nvSpPr>
          <p:spPr bwMode="auto">
            <a:xfrm>
              <a:off x="5511" y="2252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49"/>
                <a:gd name="T14" fmla="*/ 129 w 129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AutoShape 28"/>
            <p:cNvSpPr>
              <a:spLocks noChangeArrowheads="1"/>
            </p:cNvSpPr>
            <p:nvPr/>
          </p:nvSpPr>
          <p:spPr bwMode="auto">
            <a:xfrm>
              <a:off x="5044" y="217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2" name="Rectangle 29"/>
            <p:cNvSpPr>
              <a:spLocks noChangeArrowheads="1"/>
            </p:cNvSpPr>
            <p:nvPr/>
          </p:nvSpPr>
          <p:spPr bwMode="auto">
            <a:xfrm>
              <a:off x="5043" y="227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3" name="AutoShape 30"/>
            <p:cNvSpPr>
              <a:spLocks noChangeArrowheads="1"/>
            </p:cNvSpPr>
            <p:nvPr/>
          </p:nvSpPr>
          <p:spPr bwMode="auto">
            <a:xfrm>
              <a:off x="5056" y="218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4" name="Line 31"/>
            <p:cNvSpPr>
              <a:spLocks noChangeShapeType="1"/>
            </p:cNvSpPr>
            <p:nvPr/>
          </p:nvSpPr>
          <p:spPr bwMode="auto">
            <a:xfrm>
              <a:off x="5067" y="240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5" name="Line 32"/>
            <p:cNvSpPr>
              <a:spLocks noChangeShapeType="1"/>
            </p:cNvSpPr>
            <p:nvPr/>
          </p:nvSpPr>
          <p:spPr bwMode="auto">
            <a:xfrm>
              <a:off x="5063" y="250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6" name="Rectangle 33"/>
            <p:cNvSpPr>
              <a:spLocks noChangeArrowheads="1"/>
            </p:cNvSpPr>
            <p:nvPr/>
          </p:nvSpPr>
          <p:spPr bwMode="auto">
            <a:xfrm>
              <a:off x="5136" y="2278"/>
              <a:ext cx="345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ecAhVay</a:t>
              </a:r>
            </a:p>
          </p:txBody>
        </p:sp>
        <p:sp>
          <p:nvSpPr>
            <p:cNvPr id="23587" name="Rectangle 34"/>
            <p:cNvSpPr>
              <a:spLocks noChangeArrowheads="1"/>
            </p:cNvSpPr>
            <p:nvPr/>
          </p:nvSpPr>
          <p:spPr bwMode="auto">
            <a:xfrm>
              <a:off x="5029" y="2160"/>
              <a:ext cx="46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600" b="1">
                  <a:solidFill>
                    <a:srgbClr val="000000"/>
                  </a:solidFill>
                  <a:latin typeface="Limon S1" charset="0"/>
                </a:rPr>
                <a:t>GnaFibetyü</a:t>
              </a:r>
            </a:p>
          </p:txBody>
        </p:sp>
      </p:grpSp>
      <p:sp>
        <p:nvSpPr>
          <p:cNvPr id="580643" name="Text Box 35"/>
          <p:cNvSpPr txBox="1">
            <a:spLocks noChangeArrowheads="1"/>
          </p:cNvSpPr>
          <p:nvPr/>
        </p:nvSpPr>
        <p:spPr bwMode="auto">
          <a:xfrm>
            <a:off x="6572250" y="1541463"/>
            <a:ext cx="1874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FFF30C"/>
                </a:solidFill>
                <a:latin typeface="Limon R1" pitchFamily="2" charset="0"/>
                <a:ea typeface="Times" charset="0"/>
                <a:cs typeface="Times" charset="0"/>
              </a:rPr>
              <a:t>edbU:ra nig )ar:ak</a:t>
            </a:r>
          </a:p>
        </p:txBody>
      </p:sp>
      <p:sp>
        <p:nvSpPr>
          <p:cNvPr id="580644" name="Text Box 36"/>
          <p:cNvSpPr txBox="1">
            <a:spLocks noChangeArrowheads="1"/>
          </p:cNvSpPr>
          <p:nvPr/>
        </p:nvSpPr>
        <p:spPr bwMode="auto">
          <a:xfrm>
            <a:off x="6559550" y="3370263"/>
            <a:ext cx="1874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FFF30C"/>
                </a:solidFill>
                <a:latin typeface="Limon R1" pitchFamily="2" charset="0"/>
                <a:ea typeface="Times" charset="0"/>
                <a:cs typeface="Times" charset="0"/>
              </a:rPr>
              <a:t>KIDan</a:t>
            </a:r>
          </a:p>
        </p:txBody>
      </p:sp>
      <p:sp>
        <p:nvSpPr>
          <p:cNvPr id="580645" name="Text Box 37"/>
          <p:cNvSpPr txBox="1">
            <a:spLocks noChangeArrowheads="1"/>
          </p:cNvSpPr>
          <p:nvPr/>
        </p:nvSpPr>
        <p:spPr bwMode="auto">
          <a:xfrm>
            <a:off x="6565900" y="5199063"/>
            <a:ext cx="1874838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FFF30C"/>
                </a:solidFill>
                <a:latin typeface="Limon R1" pitchFamily="2" charset="0"/>
                <a:ea typeface="Times" charset="0"/>
                <a:cs typeface="Times" charset="0"/>
              </a:rPr>
              <a:t>saMsun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0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80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80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0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0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0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0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0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0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629" grpId="0" autoUpdateAnimBg="0"/>
      <p:bldP spid="580630" grpId="0" autoUpdateAnimBg="0"/>
      <p:bldP spid="580643" grpId="0" autoUpdateAnimBg="0"/>
      <p:bldP spid="580644" grpId="0" autoUpdateAnimBg="0"/>
      <p:bldP spid="580645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Biblical Negev\sr\Northern Negev wadis aerial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Jerusalem\sr\East Jerusalem and Mt of Olives aerial from s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usalem\Jerusalem area aerial from s, tb q010703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Jerusalem\sr\Old City aerial from north2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Western Wall\sr\Western Wall at Sukkot2, df 100301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2 Jerusalem\Western Wall\Sr\Men praying at Western Wall, tb n010200 s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Aerials Judah Mitchell sr\Jerusalem\Jerusalem and wilderness aerial from w, tb q010703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18827</TotalTime>
  <Pages>52</Pages>
  <Words>5023</Words>
  <Application>Microsoft Macintosh PowerPoint</Application>
  <PresentationFormat>On-screen Show (4:3)</PresentationFormat>
  <Paragraphs>1495</Paragraphs>
  <Slides>72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6" baseType="lpstr">
      <vt:lpstr>untitled 3</vt:lpstr>
      <vt:lpstr>untitled 2</vt:lpstr>
      <vt:lpstr>Orbit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East Jerusalem and Mt of Olives aerial from 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Jerusalem area aerial from south</vt:lpstr>
      <vt:lpstr>Old City aerial from north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PaBsMxan;&gt;&gt;&gt;rbs;RBHKm&lt;Ir • BibleStudyDownloads.org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501</cp:revision>
  <cp:lastPrinted>1997-02-12T13:49:34Z</cp:lastPrinted>
  <dcterms:created xsi:type="dcterms:W3CDTF">1999-07-29T18:12:04Z</dcterms:created>
  <dcterms:modified xsi:type="dcterms:W3CDTF">2016-06-21T12:45:35Z</dcterms:modified>
</cp:coreProperties>
</file>